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3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098" y="-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70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62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8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9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8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40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2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6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6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0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5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33CC"/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905000"/>
            <a:ext cx="7772400" cy="1470025"/>
          </a:xfrm>
        </p:spPr>
        <p:txBody>
          <a:bodyPr/>
          <a:lstStyle/>
          <a:p>
            <a:r>
              <a:rPr lang="en-US" dirty="0" smtClean="0"/>
              <a:t>Update to 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December 5, </a:t>
            </a:r>
            <a:r>
              <a:rPr lang="en-US" dirty="0" smtClean="0">
                <a:solidFill>
                  <a:schemeClr val="tx1"/>
                </a:solidFill>
              </a:rPr>
              <a:t>2017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196723"/>
            <a:ext cx="8510588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/>
              <a:t>November </a:t>
            </a:r>
            <a:r>
              <a:rPr lang="en-US" sz="4800" b="1" dirty="0" smtClean="0"/>
              <a:t>2017 Meeting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05882" y="841375"/>
            <a:ext cx="8540750" cy="6016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>
              <a:defRPr/>
            </a:pPr>
            <a:endParaRPr lang="en-US" dirty="0" smtClean="0"/>
          </a:p>
          <a:p>
            <a:pPr marL="342900" lvl="2" indent="-342900">
              <a:defRPr/>
            </a:pPr>
            <a:endParaRPr lang="en-US" dirty="0"/>
          </a:p>
          <a:p>
            <a:pPr marL="342900" lvl="2" indent="-342900">
              <a:defRPr/>
            </a:pPr>
            <a:r>
              <a:rPr lang="en-US" dirty="0" smtClean="0"/>
              <a:t>ERCOT </a:t>
            </a:r>
            <a:r>
              <a:rPr lang="en-US" dirty="0"/>
              <a:t>Flight </a:t>
            </a:r>
            <a:r>
              <a:rPr lang="en-US" dirty="0" smtClean="0"/>
              <a:t>Update</a:t>
            </a:r>
          </a:p>
          <a:p>
            <a:pPr marL="342900" lvl="2" indent="-342900">
              <a:defRPr/>
            </a:pPr>
            <a:r>
              <a:rPr lang="en-US" dirty="0" smtClean="0"/>
              <a:t>Discussion Items</a:t>
            </a:r>
          </a:p>
          <a:p>
            <a:pPr marL="800100" lvl="3" indent="-342900">
              <a:defRPr/>
            </a:pPr>
            <a:r>
              <a:rPr lang="en-US" dirty="0" smtClean="0"/>
              <a:t>Lessons Learned – Hurricane Harvey</a:t>
            </a:r>
          </a:p>
          <a:p>
            <a:pPr marL="800100" lvl="3" indent="-342900">
              <a:defRPr/>
            </a:pPr>
            <a:r>
              <a:rPr lang="en-US" dirty="0" smtClean="0"/>
              <a:t>CNP’s Update for Multiple Unmetered services on an 810_02, Invoice</a:t>
            </a:r>
          </a:p>
          <a:p>
            <a:pPr marL="800100" lvl="3" indent="-342900">
              <a:defRPr/>
            </a:pPr>
            <a:r>
              <a:rPr lang="en-US" dirty="0"/>
              <a:t>Remove RMGRR Section 9, Appendix A1 &amp; A2.--Safety Net spreadsheets request and </a:t>
            </a:r>
            <a:r>
              <a:rPr lang="en-US" dirty="0" smtClean="0"/>
              <a:t>response</a:t>
            </a:r>
          </a:p>
          <a:p>
            <a:pPr marL="800100" lvl="3" indent="-342900">
              <a:defRPr/>
            </a:pPr>
            <a:r>
              <a:rPr lang="en-US" dirty="0" smtClean="0"/>
              <a:t>2018 Meeting Schedule—Coordinate with TDTMS Schedule</a:t>
            </a:r>
            <a:endParaRPr lang="en-US" dirty="0"/>
          </a:p>
          <a:p>
            <a:pPr marL="342900" lvl="2" indent="-342900">
              <a:defRPr/>
            </a:pPr>
            <a:endParaRPr lang="en-US" dirty="0"/>
          </a:p>
          <a:p>
            <a:pPr marL="342900" lvl="2" indent="-342900">
              <a:buClr>
                <a:schemeClr val="bg1"/>
              </a:buClr>
              <a:defRPr/>
            </a:pPr>
            <a:endParaRPr lang="en-US" dirty="0"/>
          </a:p>
          <a:p>
            <a:pPr marL="342900" lvl="2" indent="-342900">
              <a:defRPr/>
            </a:pPr>
            <a:endParaRPr lang="en-US" sz="2800" b="1" dirty="0" smtClean="0"/>
          </a:p>
          <a:p>
            <a:pPr lvl="2">
              <a:defRPr/>
            </a:pPr>
            <a:endParaRPr lang="en-US" b="1" dirty="0" smtClean="0"/>
          </a:p>
          <a:p>
            <a:pPr>
              <a:defRPr/>
            </a:pPr>
            <a:endParaRPr lang="en-US" sz="800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sz="2000" b="1" dirty="0" smtClean="0"/>
          </a:p>
          <a:p>
            <a:pPr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>
              <a:defRPr/>
            </a:pPr>
            <a:endParaRPr lang="en-US" sz="3200" b="1" dirty="0" smtClean="0"/>
          </a:p>
          <a:p>
            <a:pPr>
              <a:defRPr/>
            </a:pPr>
            <a:endParaRPr lang="en-US" sz="2800" dirty="0" smtClean="0">
              <a:latin typeface="Arial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810000" y="4876800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23006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3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4800" b="1" dirty="0" smtClean="0">
                <a:effectLst/>
              </a:rPr>
              <a:t/>
            </a:r>
            <a:br>
              <a:rPr lang="en-US" sz="4800" b="1" dirty="0" smtClean="0">
                <a:effectLst/>
              </a:rPr>
            </a:br>
            <a:r>
              <a:rPr lang="en-US" b="1" dirty="0" smtClean="0">
                <a:effectLst/>
              </a:rPr>
              <a:t>Next </a:t>
            </a:r>
            <a:r>
              <a:rPr lang="en-US" b="1" dirty="0" smtClean="0">
                <a:effectLst/>
              </a:rPr>
              <a:t>Meeting </a:t>
            </a:r>
            <a:r>
              <a:rPr lang="en-US" b="1" dirty="0" smtClean="0">
                <a:effectLst/>
              </a:rPr>
              <a:t>Joint Meeting with TDTMS December 6, </a:t>
            </a:r>
            <a:r>
              <a:rPr lang="en-US" b="1" dirty="0" smtClean="0">
                <a:effectLst/>
              </a:rPr>
              <a:t>2017</a:t>
            </a:r>
            <a:br>
              <a:rPr lang="en-US" b="1" dirty="0" smtClean="0">
                <a:effectLst/>
              </a:rPr>
            </a:br>
            <a:r>
              <a:rPr lang="en-US" sz="4800" b="1" dirty="0" smtClean="0">
                <a:effectLst/>
              </a:rPr>
              <a:t/>
            </a:r>
            <a:br>
              <a:rPr lang="en-US" sz="4800" b="1" dirty="0" smtClean="0">
                <a:effectLst/>
              </a:rPr>
            </a:br>
            <a:r>
              <a:rPr lang="en-US" sz="4800" b="1" dirty="0"/>
              <a:t>Any questions?</a:t>
            </a:r>
            <a:endParaRPr lang="en-US" sz="4800" b="1" dirty="0" smtClean="0">
              <a:effectLst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657600" y="1161365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</TotalTime>
  <Words>60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Update to RMS</vt:lpstr>
      <vt:lpstr>PowerPoint Presentation</vt:lpstr>
      <vt:lpstr> Next Meeting Joint Meeting with TDTMS December 6, 2017  Any questions?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TXSET11142017</cp:lastModifiedBy>
  <cp:revision>86</cp:revision>
  <dcterms:created xsi:type="dcterms:W3CDTF">2015-12-11T22:27:18Z</dcterms:created>
  <dcterms:modified xsi:type="dcterms:W3CDTF">2017-11-16T20:00:24Z</dcterms:modified>
</cp:coreProperties>
</file>