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26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96" y="6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2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Re-Classification of Capital Expenditures</a:t>
            </a:r>
            <a:endParaRPr lang="en-US" sz="3600" b="1" dirty="0">
              <a:solidFill>
                <a:schemeClr val="tx2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(CAPEX)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RCWG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 29,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Re-Classification of Capital Expenditures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RMR/MRA Owners be able to re-classify assets from capital to expense, after signing an RMR or MRA Agreement?</a:t>
            </a:r>
          </a:p>
          <a:p>
            <a:endParaRPr lang="en-US" dirty="0" smtClean="0"/>
          </a:p>
          <a:p>
            <a:r>
              <a:rPr lang="en-US" dirty="0" smtClean="0"/>
              <a:t>Settlement Impact of Capital Expenditures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31132"/>
              </p:ext>
            </p:extLst>
          </p:nvPr>
        </p:nvGraphicFramePr>
        <p:xfrm>
          <a:off x="838200" y="312420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Book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Salvage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Re-Classification of Capital Expenditures (CAPEX)- cont.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1"/>
            <a:ext cx="11557000" cy="505222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Settlement Impact of Re-Classification </a:t>
            </a:r>
            <a:r>
              <a:rPr lang="en-US" dirty="0" smtClean="0"/>
              <a:t>from Capital </a:t>
            </a:r>
            <a:r>
              <a:rPr lang="en-US" dirty="0" smtClean="0"/>
              <a:t>Expenditures to expense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373106"/>
              </p:ext>
            </p:extLst>
          </p:nvPr>
        </p:nvGraphicFramePr>
        <p:xfrm>
          <a:off x="838200" y="2438400"/>
          <a:ext cx="8127999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Incentive Factor</a:t>
                      </a:r>
                      <a:r>
                        <a:rPr lang="en-US" baseline="0" dirty="0" smtClean="0"/>
                        <a:t> Payment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Book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Eliminated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Reduced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Eliminated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Reduced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Salvage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Eliminated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Reduced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Eliminated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Reduced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5040868"/>
            <a:ext cx="981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 If assets are re-classified, ERCOT will have to allocate the Incentive Factor cost to LRS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112</Words>
  <Application>Microsoft Office PowerPoint</Application>
  <PresentationFormat>Widescreen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Re-Classification of Capital Expenditures </vt:lpstr>
      <vt:lpstr>Re-Classification of Capital Expenditures (CAPEX)- cont.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42</cp:revision>
  <cp:lastPrinted>2016-01-21T20:53:15Z</cp:lastPrinted>
  <dcterms:created xsi:type="dcterms:W3CDTF">2016-01-21T15:20:31Z</dcterms:created>
  <dcterms:modified xsi:type="dcterms:W3CDTF">2017-11-27T22:10:52Z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