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96" y="6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FIP + Fuel Adder </a:t>
            </a:r>
          </a:p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VS </a:t>
            </a:r>
          </a:p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Coal </a:t>
            </a:r>
            <a:r>
              <a:rPr lang="en-US" sz="3600" b="1" dirty="0" smtClean="0">
                <a:solidFill>
                  <a:schemeClr val="tx2"/>
                </a:solidFill>
              </a:rPr>
              <a:t>Prices</a:t>
            </a:r>
            <a:endParaRPr lang="en-US" sz="36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RCWG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 29,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9794"/>
            <a:ext cx="12192000" cy="501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16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Price Comparison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42</cp:revision>
  <cp:lastPrinted>2016-01-21T20:53:15Z</cp:lastPrinted>
  <dcterms:created xsi:type="dcterms:W3CDTF">2016-01-21T15:20:31Z</dcterms:created>
  <dcterms:modified xsi:type="dcterms:W3CDTF">2017-11-27T21:54:48Z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