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4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21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3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2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4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6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0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6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01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7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15111-1E29-41EF-92E6-4261D4A3E98D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4D965-7E58-46DA-A1A9-FE013EA9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 Study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 1000MW generator wants to connect at Substation A</a:t>
            </a:r>
          </a:p>
          <a:p>
            <a:r>
              <a:rPr lang="en-US" sz="1800" dirty="0" smtClean="0"/>
              <a:t>Studies detect 3 additional constraints if the generator operates at full output</a:t>
            </a:r>
          </a:p>
          <a:p>
            <a:r>
              <a:rPr lang="en-US" sz="1800" dirty="0" smtClean="0"/>
              <a:t>The table below provides the breakdown of impacts and resolutions</a:t>
            </a:r>
          </a:p>
          <a:p>
            <a:pPr lvl="1"/>
            <a:r>
              <a:rPr lang="en-US" sz="1400" dirty="0" smtClean="0"/>
              <a:t>Demonstrates “bang for the buck” each project provides</a:t>
            </a:r>
          </a:p>
          <a:p>
            <a:pPr lvl="1"/>
            <a:r>
              <a:rPr lang="en-US" sz="1400" dirty="0" smtClean="0"/>
              <a:t>Allows generator to gauge: moving forward, reducing project size or locating elsewhere</a:t>
            </a:r>
          </a:p>
          <a:p>
            <a:pPr lvl="1"/>
            <a:r>
              <a:rPr lang="en-US" sz="1400" dirty="0" smtClean="0"/>
              <a:t>Allows PUC tool to evaluate whether all should go into TCOS or reject one or more of the projects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249572"/>
              </p:ext>
            </p:extLst>
          </p:nvPr>
        </p:nvGraphicFramePr>
        <p:xfrm>
          <a:off x="685800" y="3276600"/>
          <a:ext cx="7543802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3714"/>
                <a:gridCol w="2017331"/>
                <a:gridCol w="2915806"/>
                <a:gridCol w="983237"/>
                <a:gridCol w="813714"/>
              </a:tblGrid>
              <a:tr h="666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Constraint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Contstraint Description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Resolution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MW if resolved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Project Cost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Interconnection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Connection to Substation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$10mm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Overload Sub A to Sub 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Reconductor Sub A to Sub 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$6mm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66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Overload Sub C to Sub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 mile dckt 345kV line from Sub B to Sub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$30mm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66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Overload Sub D to Sub 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Resag transmission from Sub D to Sub 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$750k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88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150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Interconnect Study Matrix</vt:lpstr>
    </vt:vector>
  </TitlesOfParts>
  <Company>Morgan Stanley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Greer, Clayton (COMMOD)</dc:creator>
  <cp:lastModifiedBy>Greer, Clayton (COMMOD)</cp:lastModifiedBy>
  <cp:revision>2</cp:revision>
  <dcterms:created xsi:type="dcterms:W3CDTF">2017-11-13T15:18:26Z</dcterms:created>
  <dcterms:modified xsi:type="dcterms:W3CDTF">2017-11-13T15:38:24Z</dcterms:modified>
</cp:coreProperties>
</file>