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85" d="100"/>
          <a:sy n="85" d="100"/>
        </p:scale>
        <p:origin x="-542" y="-86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43009</c:v>
                </c:pt>
                <c:pt idx="1">
                  <c:v>43010</c:v>
                </c:pt>
                <c:pt idx="2">
                  <c:v>43011</c:v>
                </c:pt>
                <c:pt idx="3">
                  <c:v>43012</c:v>
                </c:pt>
                <c:pt idx="4">
                  <c:v>43013</c:v>
                </c:pt>
                <c:pt idx="5">
                  <c:v>43014</c:v>
                </c:pt>
                <c:pt idx="6">
                  <c:v>43015</c:v>
                </c:pt>
                <c:pt idx="7">
                  <c:v>43016</c:v>
                </c:pt>
                <c:pt idx="8">
                  <c:v>43017</c:v>
                </c:pt>
                <c:pt idx="9">
                  <c:v>43018</c:v>
                </c:pt>
                <c:pt idx="10">
                  <c:v>43019</c:v>
                </c:pt>
                <c:pt idx="11">
                  <c:v>43020</c:v>
                </c:pt>
                <c:pt idx="12">
                  <c:v>43021</c:v>
                </c:pt>
                <c:pt idx="13">
                  <c:v>43022</c:v>
                </c:pt>
                <c:pt idx="14">
                  <c:v>43023</c:v>
                </c:pt>
                <c:pt idx="15">
                  <c:v>43024</c:v>
                </c:pt>
                <c:pt idx="16">
                  <c:v>43025</c:v>
                </c:pt>
                <c:pt idx="17">
                  <c:v>43026</c:v>
                </c:pt>
                <c:pt idx="18">
                  <c:v>43027</c:v>
                </c:pt>
                <c:pt idx="19">
                  <c:v>43028</c:v>
                </c:pt>
                <c:pt idx="20">
                  <c:v>43029</c:v>
                </c:pt>
                <c:pt idx="21">
                  <c:v>43030</c:v>
                </c:pt>
                <c:pt idx="22">
                  <c:v>43031</c:v>
                </c:pt>
                <c:pt idx="23">
                  <c:v>43032</c:v>
                </c:pt>
                <c:pt idx="24">
                  <c:v>43033</c:v>
                </c:pt>
                <c:pt idx="25">
                  <c:v>43034</c:v>
                </c:pt>
                <c:pt idx="26">
                  <c:v>43035</c:v>
                </c:pt>
                <c:pt idx="27">
                  <c:v>43036</c:v>
                </c:pt>
                <c:pt idx="28">
                  <c:v>43037</c:v>
                </c:pt>
                <c:pt idx="29">
                  <c:v>43038</c:v>
                </c:pt>
                <c:pt idx="30">
                  <c:v>43039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ABD-48FD-9061-90F931A45381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43009</c:v>
                </c:pt>
                <c:pt idx="1">
                  <c:v>43010</c:v>
                </c:pt>
                <c:pt idx="2">
                  <c:v>43011</c:v>
                </c:pt>
                <c:pt idx="3">
                  <c:v>43012</c:v>
                </c:pt>
                <c:pt idx="4">
                  <c:v>43013</c:v>
                </c:pt>
                <c:pt idx="5">
                  <c:v>43014</c:v>
                </c:pt>
                <c:pt idx="6">
                  <c:v>43015</c:v>
                </c:pt>
                <c:pt idx="7">
                  <c:v>43016</c:v>
                </c:pt>
                <c:pt idx="8">
                  <c:v>43017</c:v>
                </c:pt>
                <c:pt idx="9">
                  <c:v>43018</c:v>
                </c:pt>
                <c:pt idx="10">
                  <c:v>43019</c:v>
                </c:pt>
                <c:pt idx="11">
                  <c:v>43020</c:v>
                </c:pt>
                <c:pt idx="12">
                  <c:v>43021</c:v>
                </c:pt>
                <c:pt idx="13">
                  <c:v>43022</c:v>
                </c:pt>
                <c:pt idx="14">
                  <c:v>43023</c:v>
                </c:pt>
                <c:pt idx="15">
                  <c:v>43024</c:v>
                </c:pt>
                <c:pt idx="16">
                  <c:v>43025</c:v>
                </c:pt>
                <c:pt idx="17">
                  <c:v>43026</c:v>
                </c:pt>
                <c:pt idx="18">
                  <c:v>43027</c:v>
                </c:pt>
                <c:pt idx="19">
                  <c:v>43028</c:v>
                </c:pt>
                <c:pt idx="20">
                  <c:v>43029</c:v>
                </c:pt>
                <c:pt idx="21">
                  <c:v>43030</c:v>
                </c:pt>
                <c:pt idx="22">
                  <c:v>43031</c:v>
                </c:pt>
                <c:pt idx="23">
                  <c:v>43032</c:v>
                </c:pt>
                <c:pt idx="24">
                  <c:v>43033</c:v>
                </c:pt>
                <c:pt idx="25">
                  <c:v>43034</c:v>
                </c:pt>
                <c:pt idx="26">
                  <c:v>43035</c:v>
                </c:pt>
                <c:pt idx="27">
                  <c:v>43036</c:v>
                </c:pt>
                <c:pt idx="28">
                  <c:v>43037</c:v>
                </c:pt>
                <c:pt idx="29">
                  <c:v>43038</c:v>
                </c:pt>
                <c:pt idx="30">
                  <c:v>43039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ABD-48FD-9061-90F931A45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79200"/>
        <c:axId val="93397376"/>
      </c:lineChart>
      <c:dateAx>
        <c:axId val="9337920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397376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93397376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379200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C2-4B93-85D6-035B04F219EE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C2-4B93-85D6-035B04F219EE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C2-4B93-85D6-035B04F219EE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C2-4B93-85D6-035B04F219EE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C2-4B93-85D6-035B04F219EE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C2-4B93-85D6-035B04F219EE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'CO#5'!$BL$1:$BW$1</c:f>
              <c:numCache>
                <c:formatCode>mmm\-yy</c:formatCode>
                <c:ptCount val="12"/>
                <c:pt idx="0">
                  <c:v>42680</c:v>
                </c:pt>
                <c:pt idx="1">
                  <c:v>42710</c:v>
                </c:pt>
                <c:pt idx="2">
                  <c:v>42741</c:v>
                </c:pt>
                <c:pt idx="3">
                  <c:v>42772</c:v>
                </c:pt>
                <c:pt idx="4">
                  <c:v>42800</c:v>
                </c:pt>
                <c:pt idx="5">
                  <c:v>42831</c:v>
                </c:pt>
                <c:pt idx="6">
                  <c:v>42860</c:v>
                </c:pt>
                <c:pt idx="7">
                  <c:v>42891</c:v>
                </c:pt>
                <c:pt idx="8">
                  <c:v>42921</c:v>
                </c:pt>
                <c:pt idx="9">
                  <c:v>42952</c:v>
                </c:pt>
                <c:pt idx="10">
                  <c:v>42983</c:v>
                </c:pt>
                <c:pt idx="11">
                  <c:v>43013</c:v>
                </c:pt>
              </c:numCache>
            </c:numRef>
          </c:cat>
          <c:val>
            <c:numRef>
              <c:f>'CO#5'!$BL$4:$BW$4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99.95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8C2-4B93-85D6-035B04F219EE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C2-4B93-85D6-035B04F219EE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C2-4B93-85D6-035B04F219EE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C2-4B93-85D6-035B04F219EE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C2-4B93-85D6-035B04F219EE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C2-4B93-85D6-035B04F219EE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C2-4B93-85D6-035B04F219EE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C2-4B93-85D6-035B04F219EE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C2-4B93-85D6-035B04F219EE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C2-4B93-85D6-035B04F219EE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C2-4B93-85D6-035B04F219EE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C2-4B93-85D6-035B04F219EE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C2-4B93-85D6-035B04F219EE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C2-4B93-85D6-035B04F219EE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8C2-4B93-85D6-035B04F219EE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'CO#5'!$BL$1:$BW$1</c:f>
              <c:numCache>
                <c:formatCode>mmm\-yy</c:formatCode>
                <c:ptCount val="12"/>
                <c:pt idx="0">
                  <c:v>42680</c:v>
                </c:pt>
                <c:pt idx="1">
                  <c:v>42710</c:v>
                </c:pt>
                <c:pt idx="2">
                  <c:v>42741</c:v>
                </c:pt>
                <c:pt idx="3">
                  <c:v>42772</c:v>
                </c:pt>
                <c:pt idx="4">
                  <c:v>42800</c:v>
                </c:pt>
                <c:pt idx="5">
                  <c:v>42831</c:v>
                </c:pt>
                <c:pt idx="6">
                  <c:v>42860</c:v>
                </c:pt>
                <c:pt idx="7">
                  <c:v>42891</c:v>
                </c:pt>
                <c:pt idx="8">
                  <c:v>42921</c:v>
                </c:pt>
                <c:pt idx="9">
                  <c:v>42952</c:v>
                </c:pt>
                <c:pt idx="10">
                  <c:v>42983</c:v>
                </c:pt>
                <c:pt idx="11">
                  <c:v>43013</c:v>
                </c:pt>
              </c:numCache>
            </c:numRef>
          </c:cat>
          <c:val>
            <c:numRef>
              <c:f>'CO#5'!$BL$5:$BW$5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99.95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B8C2-4B93-85D6-035B04F21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353664"/>
        <c:axId val="116375936"/>
      </c:barChart>
      <c:dateAx>
        <c:axId val="116353664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375936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6375936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353664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11/14/2017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October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OCT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</a:t>
            </a:r>
            <a:r>
              <a:rPr lang="en-US" altLang="en-US" sz="1000"/>
              <a:t>ESIIDs.</a:t>
            </a:r>
            <a:endParaRPr lang="en-US" alt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EECE8C6F-AE2C-439D-88C4-C683F1FFA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714659"/>
              </p:ext>
            </p:extLst>
          </p:nvPr>
        </p:nvGraphicFramePr>
        <p:xfrm>
          <a:off x="142875" y="1028700"/>
          <a:ext cx="1160145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OCT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E2CC6F6D-9F08-47E6-983A-AAB399A9E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517117"/>
              </p:ext>
            </p:extLst>
          </p:nvPr>
        </p:nvGraphicFramePr>
        <p:xfrm>
          <a:off x="914400" y="1078308"/>
          <a:ext cx="10363200" cy="3341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October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Group 2158">
            <a:extLst>
              <a:ext uri="{FF2B5EF4-FFF2-40B4-BE49-F238E27FC236}">
                <a16:creationId xmlns:a16="http://schemas.microsoft.com/office/drawing/2014/main" xmlns="" id="{697C9956-3AFA-488D-94C3-547D0BD65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07244"/>
              </p:ext>
            </p:extLst>
          </p:nvPr>
        </p:nvGraphicFramePr>
        <p:xfrm>
          <a:off x="152401" y="533400"/>
          <a:ext cx="11658600" cy="62147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3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8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09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4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687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63337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104434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63117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103864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88436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152609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773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13827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18713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773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13827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18474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6646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646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3561785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2479354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198380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867938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249355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7356812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3505138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2479261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199225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868381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248788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7300793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OCT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D71B6B5-F5BD-4263-A5A6-72CD4E38E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9" y="1848459"/>
            <a:ext cx="4829175" cy="1409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78F1232-30E5-446D-BE9D-842A602E0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47" y="3692949"/>
            <a:ext cx="4695825" cy="2066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4FC6297-3B00-4C08-8809-62FE3EFFE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387" y="1837949"/>
            <a:ext cx="4829175" cy="1266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5CEB9EF-7ED0-45F4-88C5-FB05D9AFAD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822" y="3311948"/>
            <a:ext cx="4600575" cy="2828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29311</TotalTime>
  <Words>648</Words>
  <Application>Microsoft Office PowerPoint</Application>
  <PresentationFormat>Custom</PresentationFormat>
  <Paragraphs>365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OCT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Kent, Esther</cp:lastModifiedBy>
  <cp:revision>1412</cp:revision>
  <cp:lastPrinted>2014-05-01T16:40:31Z</cp:lastPrinted>
  <dcterms:modified xsi:type="dcterms:W3CDTF">2017-11-14T17:09:12Z</dcterms:modified>
</cp:coreProperties>
</file>