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8"/>
  </p:notesMasterIdLst>
  <p:handoutMasterIdLst>
    <p:handoutMasterId r:id="rId9"/>
  </p:handoutMasterIdLst>
  <p:sldIdLst>
    <p:sldId id="274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11/10/2017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259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 smtClean="0"/>
              <a:t>NPRRs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799"/>
            <a:ext cx="8534400" cy="6469063"/>
          </a:xfrm>
        </p:spPr>
        <p:txBody>
          <a:bodyPr/>
          <a:lstStyle/>
          <a:p>
            <a:endParaRPr lang="en-US" sz="1200" b="1" dirty="0" smtClean="0"/>
          </a:p>
          <a:p>
            <a:pPr marL="0" indent="0">
              <a:buNone/>
            </a:pPr>
            <a:endParaRPr lang="en-US" sz="1400" b="1" dirty="0" smtClean="0"/>
          </a:p>
          <a:p>
            <a:pPr marL="0" indent="0">
              <a:buNone/>
            </a:pPr>
            <a:r>
              <a:rPr lang="en-US" sz="1600" b="1" dirty="0" smtClean="0"/>
              <a:t>819 NPRR </a:t>
            </a:r>
            <a:r>
              <a:rPr lang="en-US" sz="1600" b="1" dirty="0"/>
              <a:t>Resettlement Clean-Ups. </a:t>
            </a:r>
            <a:r>
              <a:rPr lang="en-US" sz="1600" dirty="0"/>
              <a:t> This Nodal Protocol Revision Request (NPRR) removes language referencing “data errors” for resettlement of the Day-Ahead Market (DAM) and the Real-Time Market (RTM); gives the ERCOT Board authority to direct a DAM resettlement parallel to its authority to direct RTM resettlement; removes references to undefined “declarations” of resettlements; and fixes a semantics error.  </a:t>
            </a:r>
            <a:endParaRPr lang="en-US" sz="1600" b="1" dirty="0"/>
          </a:p>
          <a:p>
            <a:pPr marL="0" indent="0">
              <a:buNone/>
            </a:pPr>
            <a:r>
              <a:rPr lang="en-US" sz="1600" b="1" dirty="0" smtClean="0"/>
              <a:t>841 NPRR </a:t>
            </a:r>
            <a:r>
              <a:rPr lang="en-US" sz="1600" b="1" dirty="0"/>
              <a:t>Real-Time Adjustments to Day-Ahead Make Whole Payments due to Ancillary Services Infeasibility Charges.  </a:t>
            </a:r>
            <a:r>
              <a:rPr lang="en-US" sz="1600" dirty="0"/>
              <a:t>This Nodal Protocol Revision Request (NPRR) determines, in Real-Time, the Day-Ahead Make-Whole Payment by incorporating the Ancillary Services infeasibility charge approved with NPRR782, Settlement of Infeasible Ancillary Services Due to Transmission Constraints, into the Make-Whole Payment analysis</a:t>
            </a:r>
            <a:endParaRPr lang="en-US" sz="1600" b="1" dirty="0" smtClean="0"/>
          </a:p>
          <a:p>
            <a:pPr marL="0" indent="0">
              <a:buNone/>
            </a:pPr>
            <a:r>
              <a:rPr lang="en-US" sz="1600" b="1" dirty="0" smtClean="0"/>
              <a:t>842 NPRR </a:t>
            </a:r>
            <a:r>
              <a:rPr lang="en-US" sz="1600" b="1" dirty="0"/>
              <a:t>Study Area Load Information. </a:t>
            </a:r>
            <a:r>
              <a:rPr lang="en-US" sz="1600" dirty="0"/>
              <a:t> This Nodal Protocol Revision Request (NPRR) defines a Study Area as well as delivers the Load information, both forecast and actual, for any Study Areas developed by ERCOT. 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b="1" dirty="0" smtClean="0"/>
              <a:t>850 </a:t>
            </a:r>
            <a:r>
              <a:rPr lang="en-US" sz="1600" b="1" dirty="0" smtClean="0"/>
              <a:t>NPRR </a:t>
            </a:r>
            <a:r>
              <a:rPr lang="en-US" sz="1600" dirty="0"/>
              <a:t> Market Suspension and </a:t>
            </a:r>
            <a:r>
              <a:rPr lang="en-US" sz="1600" dirty="0" smtClean="0"/>
              <a:t>Restart. </a:t>
            </a:r>
            <a:r>
              <a:rPr lang="en-US" sz="1600" dirty="0"/>
              <a:t>This Nodal Protocol Revision Request (NPRR) lays out principles for ERCOT and Market Participants to follow in the event of a Market Suspension and Market Restart; and specifies the means of Settlement during a Market Suspension and for Market Restart.</a:t>
            </a: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38712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purl.org/dc/elements/1.1/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8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NPRRs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Spells, Vanessa</cp:lastModifiedBy>
  <cp:revision>56</cp:revision>
  <cp:lastPrinted>2016-01-21T20:53:15Z</cp:lastPrinted>
  <dcterms:created xsi:type="dcterms:W3CDTF">2016-01-21T15:20:31Z</dcterms:created>
  <dcterms:modified xsi:type="dcterms:W3CDTF">2017-11-10T13:34:16Z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