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85" r:id="rId8"/>
    <p:sldId id="28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17" autoAdjust="0"/>
  </p:normalViewPr>
  <p:slideViewPr>
    <p:cSldViewPr showGuides="1">
      <p:cViewPr varScale="1">
        <p:scale>
          <a:sx n="125" d="100"/>
          <a:sy n="125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70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93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Energy Efficiency Forecasting for the December 2017 CDR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Manager, 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November 10,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Energy Efficiency (EE) Forecast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9816"/>
            <a:ext cx="85344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Main change from May 2017 CDR: include NOIE energy efficiency savings estimates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2016/2017 annual cumulative savings reported to State Energy Conservation Office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10-year annual cumulative savings forecast provided by Austin Energy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The following slide shows the derivation of the energy efficienc</a:t>
            </a:r>
            <a:r>
              <a:rPr lang="en-US" dirty="0" smtClean="0"/>
              <a:t>y forecast with current data; note that the forecast needs to be updated with peak loads from the 2017 Long-Term Load Forecast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Energy Efficiency Forecast Derivation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14400"/>
            <a:ext cx="7906806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94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3525</TotalTime>
  <Words>96</Words>
  <Application>Microsoft Office PowerPoint</Application>
  <PresentationFormat>On-screen Show (4:3)</PresentationFormat>
  <Paragraphs>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Energy Efficiency (EE) Forecast</vt:lpstr>
      <vt:lpstr>Energy Efficiency Forecast Derivation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56</cp:revision>
  <cp:lastPrinted>2016-01-21T20:53:15Z</cp:lastPrinted>
  <dcterms:created xsi:type="dcterms:W3CDTF">2016-01-21T15:20:31Z</dcterms:created>
  <dcterms:modified xsi:type="dcterms:W3CDTF">2017-11-09T19:26:42Z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