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1017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CRs successfully completed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existing CRs successfully completed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655 tasks were completed including Connectivity and Penny test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CR </a:t>
            </a:r>
            <a:r>
              <a:rPr lang="en-US" sz="2000" dirty="0">
                <a:solidFill>
                  <a:prstClr val="black"/>
                </a:solidFill>
              </a:rPr>
              <a:t>successfully completed testing in the Adhoc </a:t>
            </a:r>
            <a:r>
              <a:rPr lang="en-US" sz="2000" dirty="0" smtClean="0">
                <a:solidFill>
                  <a:prstClr val="black"/>
                </a:solidFill>
              </a:rPr>
              <a:t>Period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CRs are currently testing </a:t>
            </a:r>
            <a:r>
              <a:rPr lang="en-US" sz="2000" dirty="0">
                <a:solidFill>
                  <a:prstClr val="black"/>
                </a:solidFill>
              </a:rPr>
              <a:t>in the Adhoc </a:t>
            </a:r>
            <a:r>
              <a:rPr lang="en-US" sz="2000" dirty="0" smtClean="0">
                <a:solidFill>
                  <a:prstClr val="black"/>
                </a:solidFill>
              </a:rPr>
              <a:t>Period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82 tasks were completed for Adhoc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2018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0218 signup deadline is 01/17/18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01/23/18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02/12/18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0218 is scheduled to conclude on 02/23/18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1017 Adhoc signup deadline is 02/23/18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04/06/18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10/19/17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4756</TotalTime>
  <Words>108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1017 Details</vt:lpstr>
      <vt:lpstr>Flight 2018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123</cp:revision>
  <cp:lastPrinted>2016-01-21T20:53:15Z</cp:lastPrinted>
  <dcterms:created xsi:type="dcterms:W3CDTF">2016-01-21T15:20:31Z</dcterms:created>
  <dcterms:modified xsi:type="dcterms:W3CDTF">2017-11-09T20:08:43Z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