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67" r:id="rId7"/>
    <p:sldId id="274" r:id="rId8"/>
    <p:sldId id="269" r:id="rId9"/>
    <p:sldId id="288" r:id="rId10"/>
    <p:sldId id="286" r:id="rId11"/>
    <p:sldId id="282" r:id="rId12"/>
    <p:sldId id="284" r:id="rId13"/>
    <p:sldId id="283" r:id="rId14"/>
    <p:sldId id="289" r:id="rId15"/>
    <p:sldId id="281" r:id="rId16"/>
    <p:sldId id="290" r:id="rId17"/>
    <p:sldId id="277" r:id="rId18"/>
    <p:sldId id="279" r:id="rId19"/>
    <p:sldId id="291" r:id="rId20"/>
    <p:sldId id="292" r:id="rId21"/>
    <p:sldId id="287"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eplin, Rachel" initials="ZR" lastIdx="4" clrIdx="0">
    <p:extLst>
      <p:ext uri="{19B8F6BF-5375-455C-9EA6-DF929625EA0E}">
        <p15:presenceInfo xmlns:p15="http://schemas.microsoft.com/office/powerpoint/2012/main" userId="S-1-5-21-639947351-343809578-3807592339-110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99CCFF"/>
    <a:srgbClr val="CCCCFF"/>
    <a:srgbClr val="FFCC99"/>
    <a:srgbClr val="5B6770"/>
    <a:srgbClr val="5B67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4" autoAdjust="0"/>
    <p:restoredTop sz="96400" autoAdjust="0"/>
  </p:normalViewPr>
  <p:slideViewPr>
    <p:cSldViewPr showGuides="1">
      <p:cViewPr varScale="1">
        <p:scale>
          <a:sx n="91" d="100"/>
          <a:sy n="91" d="100"/>
        </p:scale>
        <p:origin x="102"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0038DC-6EFC-4080-91E1-FABD0FA2E25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E85464D2-332E-4F49-B2F1-871B2848272E}">
      <dgm:prSet phldrT="[Text]"/>
      <dgm:spPr/>
      <dgm:t>
        <a:bodyPr/>
        <a:lstStyle/>
        <a:p>
          <a:r>
            <a:rPr lang="en-US" dirty="0" smtClean="0"/>
            <a:t>What information does the IA include?</a:t>
          </a:r>
          <a:endParaRPr lang="en-US" dirty="0"/>
        </a:p>
      </dgm:t>
    </dgm:pt>
    <dgm:pt modelId="{90A0DBDF-4B8A-4312-A5E5-0F55E062B3D9}" type="parTrans" cxnId="{56DAC35D-1C2A-4BCE-8543-A7190DB79516}">
      <dgm:prSet/>
      <dgm:spPr/>
      <dgm:t>
        <a:bodyPr/>
        <a:lstStyle/>
        <a:p>
          <a:endParaRPr lang="en-US"/>
        </a:p>
      </dgm:t>
    </dgm:pt>
    <dgm:pt modelId="{DE3C4F6B-7D4F-4C40-9EBB-768A1068CEC3}" type="sibTrans" cxnId="{56DAC35D-1C2A-4BCE-8543-A7190DB79516}">
      <dgm:prSet/>
      <dgm:spPr/>
      <dgm:t>
        <a:bodyPr/>
        <a:lstStyle/>
        <a:p>
          <a:endParaRPr lang="en-US"/>
        </a:p>
      </dgm:t>
    </dgm:pt>
    <dgm:pt modelId="{49F9B5D9-6A55-46B3-90DF-2DA7BD45FE09}">
      <dgm:prSet phldrT="[Text]"/>
      <dgm:spPr/>
      <dgm:t>
        <a:bodyPr/>
        <a:lstStyle/>
        <a:p>
          <a:r>
            <a:rPr lang="en-US" dirty="0" smtClean="0"/>
            <a:t>How does the IA estimation process work?</a:t>
          </a:r>
          <a:endParaRPr lang="en-US" dirty="0"/>
        </a:p>
      </dgm:t>
    </dgm:pt>
    <dgm:pt modelId="{4EE8EE10-B50B-42E5-AF9F-8CC5DB0895E7}" type="parTrans" cxnId="{160C1AE3-74E0-4879-90D1-C48E2EBFE6BC}">
      <dgm:prSet/>
      <dgm:spPr/>
      <dgm:t>
        <a:bodyPr/>
        <a:lstStyle/>
        <a:p>
          <a:endParaRPr lang="en-US"/>
        </a:p>
      </dgm:t>
    </dgm:pt>
    <dgm:pt modelId="{9C1F0CA8-F3FB-42A8-B057-AE7ABF40EE0E}" type="sibTrans" cxnId="{160C1AE3-74E0-4879-90D1-C48E2EBFE6BC}">
      <dgm:prSet/>
      <dgm:spPr/>
      <dgm:t>
        <a:bodyPr/>
        <a:lstStyle/>
        <a:p>
          <a:endParaRPr lang="en-US"/>
        </a:p>
      </dgm:t>
    </dgm:pt>
    <dgm:pt modelId="{949BA3CD-E740-4862-8776-CEA44DDC3CF2}">
      <dgm:prSet phldrT="[Text]"/>
      <dgm:spPr/>
      <dgm:t>
        <a:bodyPr/>
        <a:lstStyle/>
        <a:p>
          <a:r>
            <a:rPr lang="en-US" dirty="0" smtClean="0"/>
            <a:t>What is the typical IA timeline?</a:t>
          </a:r>
        </a:p>
      </dgm:t>
    </dgm:pt>
    <dgm:pt modelId="{87B294E3-43EA-472C-A6B2-60322E809053}" type="parTrans" cxnId="{E3692FF1-B65C-450B-8978-F5ABA1783563}">
      <dgm:prSet/>
      <dgm:spPr/>
      <dgm:t>
        <a:bodyPr/>
        <a:lstStyle/>
        <a:p>
          <a:endParaRPr lang="en-US"/>
        </a:p>
      </dgm:t>
    </dgm:pt>
    <dgm:pt modelId="{3DEDE2CE-96C4-46C1-882B-463B1945BCB4}" type="sibTrans" cxnId="{E3692FF1-B65C-450B-8978-F5ABA1783563}">
      <dgm:prSet/>
      <dgm:spPr/>
      <dgm:t>
        <a:bodyPr/>
        <a:lstStyle/>
        <a:p>
          <a:endParaRPr lang="en-US"/>
        </a:p>
      </dgm:t>
    </dgm:pt>
    <dgm:pt modelId="{B4E68C44-A8AC-473C-B121-186D443F52D3}">
      <dgm:prSet phldrT="[Text]"/>
      <dgm:spPr/>
      <dgm:t>
        <a:bodyPr/>
        <a:lstStyle/>
        <a:p>
          <a:r>
            <a:rPr lang="en-US" dirty="0" smtClean="0"/>
            <a:t>What is the purpose of an IA?</a:t>
          </a:r>
          <a:endParaRPr lang="en-US" dirty="0"/>
        </a:p>
      </dgm:t>
    </dgm:pt>
    <dgm:pt modelId="{6438DB01-D187-492D-92C9-D28463F08350}" type="parTrans" cxnId="{48678072-9E6C-4B94-A3A1-C3FB25E7415F}">
      <dgm:prSet/>
      <dgm:spPr/>
      <dgm:t>
        <a:bodyPr/>
        <a:lstStyle/>
        <a:p>
          <a:endParaRPr lang="en-US"/>
        </a:p>
      </dgm:t>
    </dgm:pt>
    <dgm:pt modelId="{20221AF7-7037-4C45-A30C-D9201929580D}" type="sibTrans" cxnId="{48678072-9E6C-4B94-A3A1-C3FB25E7415F}">
      <dgm:prSet/>
      <dgm:spPr/>
      <dgm:t>
        <a:bodyPr/>
        <a:lstStyle/>
        <a:p>
          <a:endParaRPr lang="en-US"/>
        </a:p>
      </dgm:t>
    </dgm:pt>
    <dgm:pt modelId="{92BD41D2-B8B4-4632-B25B-E2858679CCE8}" type="pres">
      <dgm:prSet presAssocID="{7C0038DC-6EFC-4080-91E1-FABD0FA2E25A}" presName="Name0" presStyleCnt="0">
        <dgm:presLayoutVars>
          <dgm:chMax val="7"/>
          <dgm:chPref val="7"/>
          <dgm:dir/>
        </dgm:presLayoutVars>
      </dgm:prSet>
      <dgm:spPr/>
      <dgm:t>
        <a:bodyPr/>
        <a:lstStyle/>
        <a:p>
          <a:endParaRPr lang="en-US"/>
        </a:p>
      </dgm:t>
    </dgm:pt>
    <dgm:pt modelId="{8AF93F62-CB6F-4A38-9F7A-968803E1E238}" type="pres">
      <dgm:prSet presAssocID="{7C0038DC-6EFC-4080-91E1-FABD0FA2E25A}" presName="Name1" presStyleCnt="0"/>
      <dgm:spPr/>
    </dgm:pt>
    <dgm:pt modelId="{F549B88D-6599-414F-98D7-DC6693B40CCD}" type="pres">
      <dgm:prSet presAssocID="{7C0038DC-6EFC-4080-91E1-FABD0FA2E25A}" presName="cycle" presStyleCnt="0"/>
      <dgm:spPr/>
    </dgm:pt>
    <dgm:pt modelId="{2CB9FB14-4F8A-4169-8860-F534C42C6771}" type="pres">
      <dgm:prSet presAssocID="{7C0038DC-6EFC-4080-91E1-FABD0FA2E25A}" presName="srcNode" presStyleLbl="node1" presStyleIdx="0" presStyleCnt="4"/>
      <dgm:spPr/>
    </dgm:pt>
    <dgm:pt modelId="{813BC901-008D-4B9E-B2A9-3293354EEDB2}" type="pres">
      <dgm:prSet presAssocID="{7C0038DC-6EFC-4080-91E1-FABD0FA2E25A}" presName="conn" presStyleLbl="parChTrans1D2" presStyleIdx="0" presStyleCnt="1"/>
      <dgm:spPr/>
      <dgm:t>
        <a:bodyPr/>
        <a:lstStyle/>
        <a:p>
          <a:endParaRPr lang="en-US"/>
        </a:p>
      </dgm:t>
    </dgm:pt>
    <dgm:pt modelId="{C4E0CF09-A04A-4F04-B61A-E81FA8B656AC}" type="pres">
      <dgm:prSet presAssocID="{7C0038DC-6EFC-4080-91E1-FABD0FA2E25A}" presName="extraNode" presStyleLbl="node1" presStyleIdx="0" presStyleCnt="4"/>
      <dgm:spPr/>
    </dgm:pt>
    <dgm:pt modelId="{7B9B9105-47A5-4561-B26D-23A1A61453A9}" type="pres">
      <dgm:prSet presAssocID="{7C0038DC-6EFC-4080-91E1-FABD0FA2E25A}" presName="dstNode" presStyleLbl="node1" presStyleIdx="0" presStyleCnt="4"/>
      <dgm:spPr/>
    </dgm:pt>
    <dgm:pt modelId="{5190B96E-D61B-4026-BE29-4E97D2E65396}" type="pres">
      <dgm:prSet presAssocID="{B4E68C44-A8AC-473C-B121-186D443F52D3}" presName="text_1" presStyleLbl="node1" presStyleIdx="0" presStyleCnt="4">
        <dgm:presLayoutVars>
          <dgm:bulletEnabled val="1"/>
        </dgm:presLayoutVars>
      </dgm:prSet>
      <dgm:spPr/>
      <dgm:t>
        <a:bodyPr/>
        <a:lstStyle/>
        <a:p>
          <a:endParaRPr lang="en-US"/>
        </a:p>
      </dgm:t>
    </dgm:pt>
    <dgm:pt modelId="{A172FA8D-E7DD-4F89-B436-11DB36625679}" type="pres">
      <dgm:prSet presAssocID="{B4E68C44-A8AC-473C-B121-186D443F52D3}" presName="accent_1" presStyleCnt="0"/>
      <dgm:spPr/>
    </dgm:pt>
    <dgm:pt modelId="{CD948589-31BB-43E3-8CBF-09B424FCBE9A}" type="pres">
      <dgm:prSet presAssocID="{B4E68C44-A8AC-473C-B121-186D443F52D3}" presName="accentRepeatNode" presStyleLbl="solidFgAcc1" presStyleIdx="0" presStyleCnt="4"/>
      <dgm:spPr/>
    </dgm:pt>
    <dgm:pt modelId="{D9A8D65B-BF6A-4027-9F7C-810DB991EEC3}" type="pres">
      <dgm:prSet presAssocID="{E85464D2-332E-4F49-B2F1-871B2848272E}" presName="text_2" presStyleLbl="node1" presStyleIdx="1" presStyleCnt="4">
        <dgm:presLayoutVars>
          <dgm:bulletEnabled val="1"/>
        </dgm:presLayoutVars>
      </dgm:prSet>
      <dgm:spPr/>
      <dgm:t>
        <a:bodyPr/>
        <a:lstStyle/>
        <a:p>
          <a:endParaRPr lang="en-US"/>
        </a:p>
      </dgm:t>
    </dgm:pt>
    <dgm:pt modelId="{9060E860-1AEA-48A7-B190-297D527E2957}" type="pres">
      <dgm:prSet presAssocID="{E85464D2-332E-4F49-B2F1-871B2848272E}" presName="accent_2" presStyleCnt="0"/>
      <dgm:spPr/>
    </dgm:pt>
    <dgm:pt modelId="{8C1EA6BF-F971-4283-8F24-72484DA91547}" type="pres">
      <dgm:prSet presAssocID="{E85464D2-332E-4F49-B2F1-871B2848272E}" presName="accentRepeatNode" presStyleLbl="solidFgAcc1" presStyleIdx="1" presStyleCnt="4"/>
      <dgm:spPr/>
      <dgm:t>
        <a:bodyPr/>
        <a:lstStyle/>
        <a:p>
          <a:endParaRPr lang="en-US"/>
        </a:p>
      </dgm:t>
    </dgm:pt>
    <dgm:pt modelId="{EFE40026-A445-4834-A08D-65BF0C9AB4EE}" type="pres">
      <dgm:prSet presAssocID="{49F9B5D9-6A55-46B3-90DF-2DA7BD45FE09}" presName="text_3" presStyleLbl="node1" presStyleIdx="2" presStyleCnt="4">
        <dgm:presLayoutVars>
          <dgm:bulletEnabled val="1"/>
        </dgm:presLayoutVars>
      </dgm:prSet>
      <dgm:spPr/>
      <dgm:t>
        <a:bodyPr/>
        <a:lstStyle/>
        <a:p>
          <a:endParaRPr lang="en-US"/>
        </a:p>
      </dgm:t>
    </dgm:pt>
    <dgm:pt modelId="{C31ED7DA-441E-4105-A5A4-63D20D25C966}" type="pres">
      <dgm:prSet presAssocID="{49F9B5D9-6A55-46B3-90DF-2DA7BD45FE09}" presName="accent_3" presStyleCnt="0"/>
      <dgm:spPr/>
    </dgm:pt>
    <dgm:pt modelId="{A7E9B12A-9781-46D9-ADE7-0A860949790D}" type="pres">
      <dgm:prSet presAssocID="{49F9B5D9-6A55-46B3-90DF-2DA7BD45FE09}" presName="accentRepeatNode" presStyleLbl="solidFgAcc1" presStyleIdx="2" presStyleCnt="4"/>
      <dgm:spPr/>
    </dgm:pt>
    <dgm:pt modelId="{6B9941AE-38D5-4B07-A905-8FEC71D03BAB}" type="pres">
      <dgm:prSet presAssocID="{949BA3CD-E740-4862-8776-CEA44DDC3CF2}" presName="text_4" presStyleLbl="node1" presStyleIdx="3" presStyleCnt="4">
        <dgm:presLayoutVars>
          <dgm:bulletEnabled val="1"/>
        </dgm:presLayoutVars>
      </dgm:prSet>
      <dgm:spPr/>
      <dgm:t>
        <a:bodyPr/>
        <a:lstStyle/>
        <a:p>
          <a:endParaRPr lang="en-US"/>
        </a:p>
      </dgm:t>
    </dgm:pt>
    <dgm:pt modelId="{07E754AE-8037-432B-AA6A-B70CE39EA7B0}" type="pres">
      <dgm:prSet presAssocID="{949BA3CD-E740-4862-8776-CEA44DDC3CF2}" presName="accent_4" presStyleCnt="0"/>
      <dgm:spPr/>
    </dgm:pt>
    <dgm:pt modelId="{23F2E720-7C21-4581-B300-D95CCD47DA11}" type="pres">
      <dgm:prSet presAssocID="{949BA3CD-E740-4862-8776-CEA44DDC3CF2}" presName="accentRepeatNode" presStyleLbl="solidFgAcc1" presStyleIdx="3" presStyleCnt="4"/>
      <dgm:spPr/>
    </dgm:pt>
  </dgm:ptLst>
  <dgm:cxnLst>
    <dgm:cxn modelId="{F9DFFC0F-1965-4F35-9D4C-4DD72BDEB4BE}" type="presOf" srcId="{20221AF7-7037-4C45-A30C-D9201929580D}" destId="{813BC901-008D-4B9E-B2A9-3293354EEDB2}" srcOrd="0" destOrd="0" presId="urn:microsoft.com/office/officeart/2008/layout/VerticalCurvedList"/>
    <dgm:cxn modelId="{160C1AE3-74E0-4879-90D1-C48E2EBFE6BC}" srcId="{7C0038DC-6EFC-4080-91E1-FABD0FA2E25A}" destId="{49F9B5D9-6A55-46B3-90DF-2DA7BD45FE09}" srcOrd="2" destOrd="0" parTransId="{4EE8EE10-B50B-42E5-AF9F-8CC5DB0895E7}" sibTransId="{9C1F0CA8-F3FB-42A8-B057-AE7ABF40EE0E}"/>
    <dgm:cxn modelId="{BDE40541-F0CD-43C5-9E29-8AFB427A2E4D}" type="presOf" srcId="{B4E68C44-A8AC-473C-B121-186D443F52D3}" destId="{5190B96E-D61B-4026-BE29-4E97D2E65396}" srcOrd="0" destOrd="0" presId="urn:microsoft.com/office/officeart/2008/layout/VerticalCurvedList"/>
    <dgm:cxn modelId="{56DAC35D-1C2A-4BCE-8543-A7190DB79516}" srcId="{7C0038DC-6EFC-4080-91E1-FABD0FA2E25A}" destId="{E85464D2-332E-4F49-B2F1-871B2848272E}" srcOrd="1" destOrd="0" parTransId="{90A0DBDF-4B8A-4312-A5E5-0F55E062B3D9}" sibTransId="{DE3C4F6B-7D4F-4C40-9EBB-768A1068CEC3}"/>
    <dgm:cxn modelId="{8143BED7-1FE7-44BE-BC02-72F820E0CB52}" type="presOf" srcId="{949BA3CD-E740-4862-8776-CEA44DDC3CF2}" destId="{6B9941AE-38D5-4B07-A905-8FEC71D03BAB}" srcOrd="0" destOrd="0" presId="urn:microsoft.com/office/officeart/2008/layout/VerticalCurvedList"/>
    <dgm:cxn modelId="{54E9CC7E-5B58-4D9F-A2AB-168648DA233C}" type="presOf" srcId="{49F9B5D9-6A55-46B3-90DF-2DA7BD45FE09}" destId="{EFE40026-A445-4834-A08D-65BF0C9AB4EE}" srcOrd="0" destOrd="0" presId="urn:microsoft.com/office/officeart/2008/layout/VerticalCurvedList"/>
    <dgm:cxn modelId="{190BEF6F-BDF5-40CC-963A-BF32B3E15D52}" type="presOf" srcId="{E85464D2-332E-4F49-B2F1-871B2848272E}" destId="{D9A8D65B-BF6A-4027-9F7C-810DB991EEC3}" srcOrd="0" destOrd="0" presId="urn:microsoft.com/office/officeart/2008/layout/VerticalCurvedList"/>
    <dgm:cxn modelId="{48678072-9E6C-4B94-A3A1-C3FB25E7415F}" srcId="{7C0038DC-6EFC-4080-91E1-FABD0FA2E25A}" destId="{B4E68C44-A8AC-473C-B121-186D443F52D3}" srcOrd="0" destOrd="0" parTransId="{6438DB01-D187-492D-92C9-D28463F08350}" sibTransId="{20221AF7-7037-4C45-A30C-D9201929580D}"/>
    <dgm:cxn modelId="{E3692FF1-B65C-450B-8978-F5ABA1783563}" srcId="{7C0038DC-6EFC-4080-91E1-FABD0FA2E25A}" destId="{949BA3CD-E740-4862-8776-CEA44DDC3CF2}" srcOrd="3" destOrd="0" parTransId="{87B294E3-43EA-472C-A6B2-60322E809053}" sibTransId="{3DEDE2CE-96C4-46C1-882B-463B1945BCB4}"/>
    <dgm:cxn modelId="{E1EDC9DC-A45E-4B10-8B44-46ECDB6544FB}" type="presOf" srcId="{7C0038DC-6EFC-4080-91E1-FABD0FA2E25A}" destId="{92BD41D2-B8B4-4632-B25B-E2858679CCE8}" srcOrd="0" destOrd="0" presId="urn:microsoft.com/office/officeart/2008/layout/VerticalCurvedList"/>
    <dgm:cxn modelId="{CC18E552-F6FA-4B64-A417-EAF20DEEE438}" type="presParOf" srcId="{92BD41D2-B8B4-4632-B25B-E2858679CCE8}" destId="{8AF93F62-CB6F-4A38-9F7A-968803E1E238}" srcOrd="0" destOrd="0" presId="urn:microsoft.com/office/officeart/2008/layout/VerticalCurvedList"/>
    <dgm:cxn modelId="{A5A3E37A-DE84-439D-98BE-574A9456FF88}" type="presParOf" srcId="{8AF93F62-CB6F-4A38-9F7A-968803E1E238}" destId="{F549B88D-6599-414F-98D7-DC6693B40CCD}" srcOrd="0" destOrd="0" presId="urn:microsoft.com/office/officeart/2008/layout/VerticalCurvedList"/>
    <dgm:cxn modelId="{E30791A0-1936-4147-860E-17E52A354C33}" type="presParOf" srcId="{F549B88D-6599-414F-98D7-DC6693B40CCD}" destId="{2CB9FB14-4F8A-4169-8860-F534C42C6771}" srcOrd="0" destOrd="0" presId="urn:microsoft.com/office/officeart/2008/layout/VerticalCurvedList"/>
    <dgm:cxn modelId="{630088A1-DD85-4917-BC3C-FBFD379EC2D6}" type="presParOf" srcId="{F549B88D-6599-414F-98D7-DC6693B40CCD}" destId="{813BC901-008D-4B9E-B2A9-3293354EEDB2}" srcOrd="1" destOrd="0" presId="urn:microsoft.com/office/officeart/2008/layout/VerticalCurvedList"/>
    <dgm:cxn modelId="{4BF5397B-400F-409D-98F1-61F5BB57F350}" type="presParOf" srcId="{F549B88D-6599-414F-98D7-DC6693B40CCD}" destId="{C4E0CF09-A04A-4F04-B61A-E81FA8B656AC}" srcOrd="2" destOrd="0" presId="urn:microsoft.com/office/officeart/2008/layout/VerticalCurvedList"/>
    <dgm:cxn modelId="{1CC890F9-33F8-485A-B1D4-E891C311BA23}" type="presParOf" srcId="{F549B88D-6599-414F-98D7-DC6693B40CCD}" destId="{7B9B9105-47A5-4561-B26D-23A1A61453A9}" srcOrd="3" destOrd="0" presId="urn:microsoft.com/office/officeart/2008/layout/VerticalCurvedList"/>
    <dgm:cxn modelId="{B9D7AF0A-31EB-415C-A607-CA9CDAB860B7}" type="presParOf" srcId="{8AF93F62-CB6F-4A38-9F7A-968803E1E238}" destId="{5190B96E-D61B-4026-BE29-4E97D2E65396}" srcOrd="1" destOrd="0" presId="urn:microsoft.com/office/officeart/2008/layout/VerticalCurvedList"/>
    <dgm:cxn modelId="{C4F1FA61-B450-4EBB-A525-72D87815E761}" type="presParOf" srcId="{8AF93F62-CB6F-4A38-9F7A-968803E1E238}" destId="{A172FA8D-E7DD-4F89-B436-11DB36625679}" srcOrd="2" destOrd="0" presId="urn:microsoft.com/office/officeart/2008/layout/VerticalCurvedList"/>
    <dgm:cxn modelId="{DDBCBB8D-25DE-4B22-81A3-EF6357E0E11B}" type="presParOf" srcId="{A172FA8D-E7DD-4F89-B436-11DB36625679}" destId="{CD948589-31BB-43E3-8CBF-09B424FCBE9A}" srcOrd="0" destOrd="0" presId="urn:microsoft.com/office/officeart/2008/layout/VerticalCurvedList"/>
    <dgm:cxn modelId="{15E43140-1BBB-4134-A7C7-C5E7EEA6B958}" type="presParOf" srcId="{8AF93F62-CB6F-4A38-9F7A-968803E1E238}" destId="{D9A8D65B-BF6A-4027-9F7C-810DB991EEC3}" srcOrd="3" destOrd="0" presId="urn:microsoft.com/office/officeart/2008/layout/VerticalCurvedList"/>
    <dgm:cxn modelId="{B949AC34-CF17-4C17-B24B-3DE2FBA26798}" type="presParOf" srcId="{8AF93F62-CB6F-4A38-9F7A-968803E1E238}" destId="{9060E860-1AEA-48A7-B190-297D527E2957}" srcOrd="4" destOrd="0" presId="urn:microsoft.com/office/officeart/2008/layout/VerticalCurvedList"/>
    <dgm:cxn modelId="{ED84F565-D5F9-4C1B-9B71-3B18A59C9FF3}" type="presParOf" srcId="{9060E860-1AEA-48A7-B190-297D527E2957}" destId="{8C1EA6BF-F971-4283-8F24-72484DA91547}" srcOrd="0" destOrd="0" presId="urn:microsoft.com/office/officeart/2008/layout/VerticalCurvedList"/>
    <dgm:cxn modelId="{237AD553-9AB1-4834-9C20-47145B16DF0E}" type="presParOf" srcId="{8AF93F62-CB6F-4A38-9F7A-968803E1E238}" destId="{EFE40026-A445-4834-A08D-65BF0C9AB4EE}" srcOrd="5" destOrd="0" presId="urn:microsoft.com/office/officeart/2008/layout/VerticalCurvedList"/>
    <dgm:cxn modelId="{B9F296EA-885D-45EA-B71F-D477CE18E05E}" type="presParOf" srcId="{8AF93F62-CB6F-4A38-9F7A-968803E1E238}" destId="{C31ED7DA-441E-4105-A5A4-63D20D25C966}" srcOrd="6" destOrd="0" presId="urn:microsoft.com/office/officeart/2008/layout/VerticalCurvedList"/>
    <dgm:cxn modelId="{5165F9F1-E0CC-40FC-97CE-7BDE04C28293}" type="presParOf" srcId="{C31ED7DA-441E-4105-A5A4-63D20D25C966}" destId="{A7E9B12A-9781-46D9-ADE7-0A860949790D}" srcOrd="0" destOrd="0" presId="urn:microsoft.com/office/officeart/2008/layout/VerticalCurvedList"/>
    <dgm:cxn modelId="{00E910AD-2ACC-4448-A1E4-1F9EA24CEBB4}" type="presParOf" srcId="{8AF93F62-CB6F-4A38-9F7A-968803E1E238}" destId="{6B9941AE-38D5-4B07-A905-8FEC71D03BAB}" srcOrd="7" destOrd="0" presId="urn:microsoft.com/office/officeart/2008/layout/VerticalCurvedList"/>
    <dgm:cxn modelId="{F3B35E8A-E603-4623-9D06-152E3434DC11}" type="presParOf" srcId="{8AF93F62-CB6F-4A38-9F7A-968803E1E238}" destId="{07E754AE-8037-432B-AA6A-B70CE39EA7B0}" srcOrd="8" destOrd="0" presId="urn:microsoft.com/office/officeart/2008/layout/VerticalCurvedList"/>
    <dgm:cxn modelId="{F9AC45D9-9DAE-4927-A5EA-17A006707804}" type="presParOf" srcId="{07E754AE-8037-432B-AA6A-B70CE39EA7B0}" destId="{23F2E720-7C21-4581-B300-D95CCD47DA1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82CFB2-C353-43C4-A159-369F44432A0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0A2BABE-0050-42D9-8AEF-C0FD6F9BD57A}">
      <dgm:prSet phldrT="[Text]"/>
      <dgm:spPr/>
      <dgm:t>
        <a:bodyPr/>
        <a:lstStyle/>
        <a:p>
          <a:endParaRPr lang="en-US" dirty="0"/>
        </a:p>
      </dgm:t>
    </dgm:pt>
    <dgm:pt modelId="{418C1979-8F99-4BDE-BB39-A44487261F02}" type="sibTrans" cxnId="{0D1360FF-90D4-4DA4-A23C-3DF31261B402}">
      <dgm:prSet/>
      <dgm:spPr/>
      <dgm:t>
        <a:bodyPr/>
        <a:lstStyle/>
        <a:p>
          <a:endParaRPr lang="en-US"/>
        </a:p>
      </dgm:t>
    </dgm:pt>
    <dgm:pt modelId="{E28620A1-D08C-4EE7-BA19-0A312FA182F0}" type="parTrans" cxnId="{0D1360FF-90D4-4DA4-A23C-3DF31261B402}">
      <dgm:prSet/>
      <dgm:spPr/>
      <dgm:t>
        <a:bodyPr/>
        <a:lstStyle/>
        <a:p>
          <a:endParaRPr lang="en-US"/>
        </a:p>
      </dgm:t>
    </dgm:pt>
    <dgm:pt modelId="{41662EA5-887F-49AC-A5A0-92982112D24A}">
      <dgm:prSet phldrT="[Text]"/>
      <dgm:spPr/>
      <dgm:t>
        <a:bodyPr/>
        <a:lstStyle/>
        <a:p>
          <a:r>
            <a:rPr lang="en-US" dirty="0" smtClean="0"/>
            <a:t>Serve as the starting point for the project team when the project begins</a:t>
          </a:r>
          <a:endParaRPr lang="en-US" dirty="0"/>
        </a:p>
      </dgm:t>
    </dgm:pt>
    <dgm:pt modelId="{8A23FC38-1F55-4455-9D1F-273338892136}" type="parTrans" cxnId="{2110D619-4BC6-4D27-9773-549A7D610306}">
      <dgm:prSet/>
      <dgm:spPr/>
      <dgm:t>
        <a:bodyPr/>
        <a:lstStyle/>
        <a:p>
          <a:endParaRPr lang="en-US"/>
        </a:p>
      </dgm:t>
    </dgm:pt>
    <dgm:pt modelId="{7E998904-F1BF-4235-8739-F833E136031D}" type="sibTrans" cxnId="{2110D619-4BC6-4D27-9773-549A7D610306}">
      <dgm:prSet/>
      <dgm:spPr/>
      <dgm:t>
        <a:bodyPr/>
        <a:lstStyle/>
        <a:p>
          <a:endParaRPr lang="en-US"/>
        </a:p>
      </dgm:t>
    </dgm:pt>
    <dgm:pt modelId="{E6BBD503-F696-47AE-B452-EF8968BB5ECF}">
      <dgm:prSet phldrT="[Text]"/>
      <dgm:spPr/>
      <dgm:t>
        <a:bodyPr/>
        <a:lstStyle/>
        <a:p>
          <a:r>
            <a:rPr lang="en-US" dirty="0" smtClean="0"/>
            <a:t>Provide ERCOT’s Portfolio Management team with data for project spend forecasting and resource planning</a:t>
          </a:r>
          <a:endParaRPr lang="en-US" dirty="0"/>
        </a:p>
      </dgm:t>
    </dgm:pt>
    <dgm:pt modelId="{BC3072D8-B7F7-4612-8164-EF48B1B736CE}" type="parTrans" cxnId="{5D9A0077-7B48-4967-B0DE-8CB578F8D73C}">
      <dgm:prSet/>
      <dgm:spPr/>
      <dgm:t>
        <a:bodyPr/>
        <a:lstStyle/>
        <a:p>
          <a:endParaRPr lang="en-US"/>
        </a:p>
      </dgm:t>
    </dgm:pt>
    <dgm:pt modelId="{DC12578E-AC8E-40C2-8CE2-80753AD5C5B2}" type="sibTrans" cxnId="{5D9A0077-7B48-4967-B0DE-8CB578F8D73C}">
      <dgm:prSet/>
      <dgm:spPr/>
      <dgm:t>
        <a:bodyPr/>
        <a:lstStyle/>
        <a:p>
          <a:endParaRPr lang="en-US"/>
        </a:p>
      </dgm:t>
    </dgm:pt>
    <dgm:pt modelId="{9949CE1D-E088-448D-B96A-0DB24B74E849}">
      <dgm:prSet phldrT="[Text]"/>
      <dgm:spPr/>
      <dgm:t>
        <a:bodyPr/>
        <a:lstStyle/>
        <a:p>
          <a:r>
            <a:rPr lang="en-US" dirty="0" smtClean="0"/>
            <a:t>Maintain compliance with Section 21 of Protocols</a:t>
          </a:r>
          <a:endParaRPr lang="en-US" dirty="0"/>
        </a:p>
      </dgm:t>
    </dgm:pt>
    <dgm:pt modelId="{FC9E1C69-EEA4-4C8A-9CA7-34A012786D0A}" type="parTrans" cxnId="{A67CA48F-B3FF-4314-A46C-0690CAE0F333}">
      <dgm:prSet/>
      <dgm:spPr/>
      <dgm:t>
        <a:bodyPr/>
        <a:lstStyle/>
        <a:p>
          <a:endParaRPr lang="en-US"/>
        </a:p>
      </dgm:t>
    </dgm:pt>
    <dgm:pt modelId="{97E8F416-3522-4756-B19E-3E1335BB1BD1}" type="sibTrans" cxnId="{A67CA48F-B3FF-4314-A46C-0690CAE0F333}">
      <dgm:prSet/>
      <dgm:spPr/>
      <dgm:t>
        <a:bodyPr/>
        <a:lstStyle/>
        <a:p>
          <a:endParaRPr lang="en-US"/>
        </a:p>
      </dgm:t>
    </dgm:pt>
    <dgm:pt modelId="{CDB70505-AEB1-4E40-84C7-3560A132A051}">
      <dgm:prSet phldrT="[Text]"/>
      <dgm:spPr/>
      <dgm:t>
        <a:bodyPr/>
        <a:lstStyle/>
        <a:p>
          <a:r>
            <a:rPr lang="en-US" dirty="0" smtClean="0"/>
            <a:t>Supply consistent information for approvers </a:t>
          </a:r>
        </a:p>
        <a:p>
          <a:r>
            <a:rPr lang="en-US" dirty="0" smtClean="0"/>
            <a:t>(ERCOT Board of Directors, Market Subcommittees [PRS, TAC, etc.], ERCOT executives)</a:t>
          </a:r>
          <a:endParaRPr lang="en-US" dirty="0"/>
        </a:p>
      </dgm:t>
    </dgm:pt>
    <dgm:pt modelId="{9D349C8C-25DE-4676-B761-BB12DEDB8E9C}" type="parTrans" cxnId="{AA3B363E-156E-4596-8F78-9D446C9DC76B}">
      <dgm:prSet/>
      <dgm:spPr/>
      <dgm:t>
        <a:bodyPr/>
        <a:lstStyle/>
        <a:p>
          <a:endParaRPr lang="en-US"/>
        </a:p>
      </dgm:t>
    </dgm:pt>
    <dgm:pt modelId="{45BE01B6-C99F-4805-B9FC-8F2DBFD49FEA}" type="sibTrans" cxnId="{AA3B363E-156E-4596-8F78-9D446C9DC76B}">
      <dgm:prSet/>
      <dgm:spPr/>
      <dgm:t>
        <a:bodyPr/>
        <a:lstStyle/>
        <a:p>
          <a:endParaRPr lang="en-US"/>
        </a:p>
      </dgm:t>
    </dgm:pt>
    <dgm:pt modelId="{0ECBC728-5AD9-4B9E-8450-59F8C4DB0D23}">
      <dgm:prSet phldrT="[Text]"/>
      <dgm:spPr/>
      <dgm:t>
        <a:bodyPr/>
        <a:lstStyle/>
        <a:p>
          <a:r>
            <a:rPr lang="en-US" dirty="0" smtClean="0"/>
            <a:t>Estimate ERCOT impacts of a proposed system change at a point in time</a:t>
          </a:r>
          <a:endParaRPr lang="en-US" dirty="0"/>
        </a:p>
      </dgm:t>
    </dgm:pt>
    <dgm:pt modelId="{9B639A91-365E-472B-BF91-56A1F4047457}" type="parTrans" cxnId="{1EE957C6-0AC9-49BF-914E-AC945CA767D2}">
      <dgm:prSet/>
      <dgm:spPr/>
      <dgm:t>
        <a:bodyPr/>
        <a:lstStyle/>
        <a:p>
          <a:endParaRPr lang="en-US"/>
        </a:p>
      </dgm:t>
    </dgm:pt>
    <dgm:pt modelId="{4CE4E8B2-165E-46EA-9EF1-E4F96B8CDF6F}" type="sibTrans" cxnId="{1EE957C6-0AC9-49BF-914E-AC945CA767D2}">
      <dgm:prSet/>
      <dgm:spPr/>
      <dgm:t>
        <a:bodyPr/>
        <a:lstStyle/>
        <a:p>
          <a:endParaRPr lang="en-US"/>
        </a:p>
      </dgm:t>
    </dgm:pt>
    <dgm:pt modelId="{F4F8030B-51A9-416E-B40B-9EC272F71A95}" type="pres">
      <dgm:prSet presAssocID="{8D82CFB2-C353-43C4-A159-369F44432A0E}" presName="vert0" presStyleCnt="0">
        <dgm:presLayoutVars>
          <dgm:dir/>
          <dgm:animOne val="branch"/>
          <dgm:animLvl val="lvl"/>
        </dgm:presLayoutVars>
      </dgm:prSet>
      <dgm:spPr/>
      <dgm:t>
        <a:bodyPr/>
        <a:lstStyle/>
        <a:p>
          <a:endParaRPr lang="en-US"/>
        </a:p>
      </dgm:t>
    </dgm:pt>
    <dgm:pt modelId="{655AE0B4-0336-4592-8ADB-207F46D7C0CA}" type="pres">
      <dgm:prSet presAssocID="{20A2BABE-0050-42D9-8AEF-C0FD6F9BD57A}" presName="thickLine" presStyleLbl="alignNode1" presStyleIdx="0" presStyleCnt="1"/>
      <dgm:spPr/>
      <dgm:t>
        <a:bodyPr/>
        <a:lstStyle/>
        <a:p>
          <a:endParaRPr lang="en-US"/>
        </a:p>
      </dgm:t>
    </dgm:pt>
    <dgm:pt modelId="{667EAC8E-689C-431E-80D1-116130814917}" type="pres">
      <dgm:prSet presAssocID="{20A2BABE-0050-42D9-8AEF-C0FD6F9BD57A}" presName="horz1" presStyleCnt="0"/>
      <dgm:spPr/>
      <dgm:t>
        <a:bodyPr/>
        <a:lstStyle/>
        <a:p>
          <a:endParaRPr lang="en-US"/>
        </a:p>
      </dgm:t>
    </dgm:pt>
    <dgm:pt modelId="{E585B8BA-EEB8-4425-BB10-F6E679CBBDA8}" type="pres">
      <dgm:prSet presAssocID="{20A2BABE-0050-42D9-8AEF-C0FD6F9BD57A}" presName="tx1" presStyleLbl="revTx" presStyleIdx="0" presStyleCnt="6"/>
      <dgm:spPr/>
      <dgm:t>
        <a:bodyPr/>
        <a:lstStyle/>
        <a:p>
          <a:endParaRPr lang="en-US"/>
        </a:p>
      </dgm:t>
    </dgm:pt>
    <dgm:pt modelId="{017F3311-0722-4723-AAEC-A945FEA5FF2C}" type="pres">
      <dgm:prSet presAssocID="{20A2BABE-0050-42D9-8AEF-C0FD6F9BD57A}" presName="vert1" presStyleCnt="0"/>
      <dgm:spPr/>
      <dgm:t>
        <a:bodyPr/>
        <a:lstStyle/>
        <a:p>
          <a:endParaRPr lang="en-US"/>
        </a:p>
      </dgm:t>
    </dgm:pt>
    <dgm:pt modelId="{BF348B88-DF06-4AC5-9C2D-AB95EDB4A7D8}" type="pres">
      <dgm:prSet presAssocID="{9949CE1D-E088-448D-B96A-0DB24B74E849}" presName="vertSpace2a" presStyleCnt="0"/>
      <dgm:spPr/>
      <dgm:t>
        <a:bodyPr/>
        <a:lstStyle/>
        <a:p>
          <a:endParaRPr lang="en-US"/>
        </a:p>
      </dgm:t>
    </dgm:pt>
    <dgm:pt modelId="{B5CE6AD6-35F1-4236-908C-B5E08DC0CA46}" type="pres">
      <dgm:prSet presAssocID="{9949CE1D-E088-448D-B96A-0DB24B74E849}" presName="horz2" presStyleCnt="0"/>
      <dgm:spPr/>
      <dgm:t>
        <a:bodyPr/>
        <a:lstStyle/>
        <a:p>
          <a:endParaRPr lang="en-US"/>
        </a:p>
      </dgm:t>
    </dgm:pt>
    <dgm:pt modelId="{AD458FA3-5612-424D-849F-19B6D59CD47B}" type="pres">
      <dgm:prSet presAssocID="{9949CE1D-E088-448D-B96A-0DB24B74E849}" presName="horzSpace2" presStyleCnt="0"/>
      <dgm:spPr/>
      <dgm:t>
        <a:bodyPr/>
        <a:lstStyle/>
        <a:p>
          <a:endParaRPr lang="en-US"/>
        </a:p>
      </dgm:t>
    </dgm:pt>
    <dgm:pt modelId="{B3AF169E-1E54-44E9-BF45-3FE68FE8A369}" type="pres">
      <dgm:prSet presAssocID="{9949CE1D-E088-448D-B96A-0DB24B74E849}" presName="tx2" presStyleLbl="revTx" presStyleIdx="1" presStyleCnt="6" custLinFactY="4235" custLinFactNeighborX="-92" custLinFactNeighborY="100000"/>
      <dgm:spPr/>
      <dgm:t>
        <a:bodyPr/>
        <a:lstStyle/>
        <a:p>
          <a:endParaRPr lang="en-US"/>
        </a:p>
      </dgm:t>
    </dgm:pt>
    <dgm:pt modelId="{3FFACCFA-319A-45C5-8577-82BECB2E5C1C}" type="pres">
      <dgm:prSet presAssocID="{9949CE1D-E088-448D-B96A-0DB24B74E849}" presName="vert2" presStyleCnt="0"/>
      <dgm:spPr/>
      <dgm:t>
        <a:bodyPr/>
        <a:lstStyle/>
        <a:p>
          <a:endParaRPr lang="en-US"/>
        </a:p>
      </dgm:t>
    </dgm:pt>
    <dgm:pt modelId="{D749CF77-057D-47D4-B818-68FE95D707F0}" type="pres">
      <dgm:prSet presAssocID="{9949CE1D-E088-448D-B96A-0DB24B74E849}" presName="thinLine2b" presStyleLbl="callout" presStyleIdx="0" presStyleCnt="5"/>
      <dgm:spPr/>
      <dgm:t>
        <a:bodyPr/>
        <a:lstStyle/>
        <a:p>
          <a:endParaRPr lang="en-US"/>
        </a:p>
      </dgm:t>
    </dgm:pt>
    <dgm:pt modelId="{7BFC8768-94C8-45D7-956A-B0675A0EE58D}" type="pres">
      <dgm:prSet presAssocID="{9949CE1D-E088-448D-B96A-0DB24B74E849}" presName="vertSpace2b" presStyleCnt="0"/>
      <dgm:spPr/>
      <dgm:t>
        <a:bodyPr/>
        <a:lstStyle/>
        <a:p>
          <a:endParaRPr lang="en-US"/>
        </a:p>
      </dgm:t>
    </dgm:pt>
    <dgm:pt modelId="{D22076D1-1601-4A89-832F-A5D9BD9AAD63}" type="pres">
      <dgm:prSet presAssocID="{0ECBC728-5AD9-4B9E-8450-59F8C4DB0D23}" presName="horz2" presStyleCnt="0"/>
      <dgm:spPr/>
    </dgm:pt>
    <dgm:pt modelId="{33088B20-CB45-4A9D-9723-0AF795BA032C}" type="pres">
      <dgm:prSet presAssocID="{0ECBC728-5AD9-4B9E-8450-59F8C4DB0D23}" presName="horzSpace2" presStyleCnt="0"/>
      <dgm:spPr/>
    </dgm:pt>
    <dgm:pt modelId="{BBD0C3F9-C162-4581-9AFE-789E4BB88FC1}" type="pres">
      <dgm:prSet presAssocID="{0ECBC728-5AD9-4B9E-8450-59F8C4DB0D23}" presName="tx2" presStyleLbl="revTx" presStyleIdx="2" presStyleCnt="6" custLinFactY="-2197" custLinFactNeighborX="-113" custLinFactNeighborY="-100000"/>
      <dgm:spPr/>
      <dgm:t>
        <a:bodyPr/>
        <a:lstStyle/>
        <a:p>
          <a:endParaRPr lang="en-US"/>
        </a:p>
      </dgm:t>
    </dgm:pt>
    <dgm:pt modelId="{03BDB862-455F-4AB3-AA9C-02B3EC487BE5}" type="pres">
      <dgm:prSet presAssocID="{0ECBC728-5AD9-4B9E-8450-59F8C4DB0D23}" presName="vert2" presStyleCnt="0"/>
      <dgm:spPr/>
    </dgm:pt>
    <dgm:pt modelId="{3D3932EC-97BD-4952-9507-189E95D8E890}" type="pres">
      <dgm:prSet presAssocID="{0ECBC728-5AD9-4B9E-8450-59F8C4DB0D23}" presName="thinLine2b" presStyleLbl="callout" presStyleIdx="1" presStyleCnt="5"/>
      <dgm:spPr/>
      <dgm:t>
        <a:bodyPr/>
        <a:lstStyle/>
        <a:p>
          <a:endParaRPr lang="en-US"/>
        </a:p>
      </dgm:t>
    </dgm:pt>
    <dgm:pt modelId="{7414FE45-B365-4042-B3A3-BF017513767C}" type="pres">
      <dgm:prSet presAssocID="{0ECBC728-5AD9-4B9E-8450-59F8C4DB0D23}" presName="vertSpace2b" presStyleCnt="0"/>
      <dgm:spPr/>
    </dgm:pt>
    <dgm:pt modelId="{4678E370-F579-4FF2-BD61-AB9F37651234}" type="pres">
      <dgm:prSet presAssocID="{CDB70505-AEB1-4E40-84C7-3560A132A051}" presName="horz2" presStyleCnt="0"/>
      <dgm:spPr/>
      <dgm:t>
        <a:bodyPr/>
        <a:lstStyle/>
        <a:p>
          <a:endParaRPr lang="en-US"/>
        </a:p>
      </dgm:t>
    </dgm:pt>
    <dgm:pt modelId="{BA9003CB-3C95-4A24-9347-8F235D2D443A}" type="pres">
      <dgm:prSet presAssocID="{CDB70505-AEB1-4E40-84C7-3560A132A051}" presName="horzSpace2" presStyleCnt="0"/>
      <dgm:spPr/>
      <dgm:t>
        <a:bodyPr/>
        <a:lstStyle/>
        <a:p>
          <a:endParaRPr lang="en-US"/>
        </a:p>
      </dgm:t>
    </dgm:pt>
    <dgm:pt modelId="{7EA55B4C-713D-4FE6-A2B3-0E321D43E3A0}" type="pres">
      <dgm:prSet presAssocID="{CDB70505-AEB1-4E40-84C7-3560A132A051}" presName="tx2" presStyleLbl="revTx" presStyleIdx="3" presStyleCnt="6"/>
      <dgm:spPr/>
      <dgm:t>
        <a:bodyPr/>
        <a:lstStyle/>
        <a:p>
          <a:endParaRPr lang="en-US"/>
        </a:p>
      </dgm:t>
    </dgm:pt>
    <dgm:pt modelId="{4C65FD40-7174-47CE-BC3E-B8C7D07573AE}" type="pres">
      <dgm:prSet presAssocID="{CDB70505-AEB1-4E40-84C7-3560A132A051}" presName="vert2" presStyleCnt="0"/>
      <dgm:spPr/>
      <dgm:t>
        <a:bodyPr/>
        <a:lstStyle/>
        <a:p>
          <a:endParaRPr lang="en-US"/>
        </a:p>
      </dgm:t>
    </dgm:pt>
    <dgm:pt modelId="{7C495155-BBC4-4C4B-8D23-6B2F3F7BF6BF}" type="pres">
      <dgm:prSet presAssocID="{CDB70505-AEB1-4E40-84C7-3560A132A051}" presName="thinLine2b" presStyleLbl="callout" presStyleIdx="2" presStyleCnt="5"/>
      <dgm:spPr/>
      <dgm:t>
        <a:bodyPr/>
        <a:lstStyle/>
        <a:p>
          <a:endParaRPr lang="en-US"/>
        </a:p>
      </dgm:t>
    </dgm:pt>
    <dgm:pt modelId="{1A77CE09-5BDE-498C-926F-7BC0DC293D82}" type="pres">
      <dgm:prSet presAssocID="{CDB70505-AEB1-4E40-84C7-3560A132A051}" presName="vertSpace2b" presStyleCnt="0"/>
      <dgm:spPr/>
      <dgm:t>
        <a:bodyPr/>
        <a:lstStyle/>
        <a:p>
          <a:endParaRPr lang="en-US"/>
        </a:p>
      </dgm:t>
    </dgm:pt>
    <dgm:pt modelId="{C0F7FBAE-0A84-448A-8C41-DCB7D5CA5C0C}" type="pres">
      <dgm:prSet presAssocID="{E6BBD503-F696-47AE-B452-EF8968BB5ECF}" presName="horz2" presStyleCnt="0"/>
      <dgm:spPr/>
      <dgm:t>
        <a:bodyPr/>
        <a:lstStyle/>
        <a:p>
          <a:endParaRPr lang="en-US"/>
        </a:p>
      </dgm:t>
    </dgm:pt>
    <dgm:pt modelId="{44612879-F17A-43F6-B190-8F7C4FBCCAC6}" type="pres">
      <dgm:prSet presAssocID="{E6BBD503-F696-47AE-B452-EF8968BB5ECF}" presName="horzSpace2" presStyleCnt="0"/>
      <dgm:spPr/>
      <dgm:t>
        <a:bodyPr/>
        <a:lstStyle/>
        <a:p>
          <a:endParaRPr lang="en-US"/>
        </a:p>
      </dgm:t>
    </dgm:pt>
    <dgm:pt modelId="{D2B28A39-FAA5-4830-8118-5BEE493CDC38}" type="pres">
      <dgm:prSet presAssocID="{E6BBD503-F696-47AE-B452-EF8968BB5ECF}" presName="tx2" presStyleLbl="revTx" presStyleIdx="4" presStyleCnt="6"/>
      <dgm:spPr/>
      <dgm:t>
        <a:bodyPr/>
        <a:lstStyle/>
        <a:p>
          <a:endParaRPr lang="en-US"/>
        </a:p>
      </dgm:t>
    </dgm:pt>
    <dgm:pt modelId="{AA8F9FB2-EF55-47DE-8570-30A2DDB9E1EF}" type="pres">
      <dgm:prSet presAssocID="{E6BBD503-F696-47AE-B452-EF8968BB5ECF}" presName="vert2" presStyleCnt="0"/>
      <dgm:spPr/>
      <dgm:t>
        <a:bodyPr/>
        <a:lstStyle/>
        <a:p>
          <a:endParaRPr lang="en-US"/>
        </a:p>
      </dgm:t>
    </dgm:pt>
    <dgm:pt modelId="{E4F37CFE-65AA-4327-A870-7FDE4EDC0F48}" type="pres">
      <dgm:prSet presAssocID="{E6BBD503-F696-47AE-B452-EF8968BB5ECF}" presName="thinLine2b" presStyleLbl="callout" presStyleIdx="3" presStyleCnt="5"/>
      <dgm:spPr/>
      <dgm:t>
        <a:bodyPr/>
        <a:lstStyle/>
        <a:p>
          <a:endParaRPr lang="en-US"/>
        </a:p>
      </dgm:t>
    </dgm:pt>
    <dgm:pt modelId="{3D99743A-1583-42E7-818B-61C76E5E27F8}" type="pres">
      <dgm:prSet presAssocID="{E6BBD503-F696-47AE-B452-EF8968BB5ECF}" presName="vertSpace2b" presStyleCnt="0"/>
      <dgm:spPr/>
      <dgm:t>
        <a:bodyPr/>
        <a:lstStyle/>
        <a:p>
          <a:endParaRPr lang="en-US"/>
        </a:p>
      </dgm:t>
    </dgm:pt>
    <dgm:pt modelId="{5F13CE25-A71A-4A92-B981-D9A99BEAAF1E}" type="pres">
      <dgm:prSet presAssocID="{41662EA5-887F-49AC-A5A0-92982112D24A}" presName="horz2" presStyleCnt="0"/>
      <dgm:spPr/>
      <dgm:t>
        <a:bodyPr/>
        <a:lstStyle/>
        <a:p>
          <a:endParaRPr lang="en-US"/>
        </a:p>
      </dgm:t>
    </dgm:pt>
    <dgm:pt modelId="{0E91ABB5-5CBF-489D-ABCB-101DB3DCE55B}" type="pres">
      <dgm:prSet presAssocID="{41662EA5-887F-49AC-A5A0-92982112D24A}" presName="horzSpace2" presStyleCnt="0"/>
      <dgm:spPr/>
      <dgm:t>
        <a:bodyPr/>
        <a:lstStyle/>
        <a:p>
          <a:endParaRPr lang="en-US"/>
        </a:p>
      </dgm:t>
    </dgm:pt>
    <dgm:pt modelId="{E22B052B-7CC4-444E-B345-65FF8BB90438}" type="pres">
      <dgm:prSet presAssocID="{41662EA5-887F-49AC-A5A0-92982112D24A}" presName="tx2" presStyleLbl="revTx" presStyleIdx="5" presStyleCnt="6"/>
      <dgm:spPr/>
      <dgm:t>
        <a:bodyPr/>
        <a:lstStyle/>
        <a:p>
          <a:endParaRPr lang="en-US"/>
        </a:p>
      </dgm:t>
    </dgm:pt>
    <dgm:pt modelId="{8AA7D471-3974-481A-AF70-0C0239FC67FC}" type="pres">
      <dgm:prSet presAssocID="{41662EA5-887F-49AC-A5A0-92982112D24A}" presName="vert2" presStyleCnt="0"/>
      <dgm:spPr/>
      <dgm:t>
        <a:bodyPr/>
        <a:lstStyle/>
        <a:p>
          <a:endParaRPr lang="en-US"/>
        </a:p>
      </dgm:t>
    </dgm:pt>
    <dgm:pt modelId="{AA443890-6ECB-4B6F-B9A3-48E1188D77F1}" type="pres">
      <dgm:prSet presAssocID="{41662EA5-887F-49AC-A5A0-92982112D24A}" presName="thinLine2b" presStyleLbl="callout" presStyleIdx="4" presStyleCnt="5"/>
      <dgm:spPr/>
      <dgm:t>
        <a:bodyPr/>
        <a:lstStyle/>
        <a:p>
          <a:endParaRPr lang="en-US"/>
        </a:p>
      </dgm:t>
    </dgm:pt>
    <dgm:pt modelId="{65E7805C-2545-40C7-97A6-CB96053B43D1}" type="pres">
      <dgm:prSet presAssocID="{41662EA5-887F-49AC-A5A0-92982112D24A}" presName="vertSpace2b" presStyleCnt="0"/>
      <dgm:spPr/>
      <dgm:t>
        <a:bodyPr/>
        <a:lstStyle/>
        <a:p>
          <a:endParaRPr lang="en-US"/>
        </a:p>
      </dgm:t>
    </dgm:pt>
  </dgm:ptLst>
  <dgm:cxnLst>
    <dgm:cxn modelId="{3EEE8486-FFAF-496F-8BC4-390099B7D706}" type="presOf" srcId="{9949CE1D-E088-448D-B96A-0DB24B74E849}" destId="{B3AF169E-1E54-44E9-BF45-3FE68FE8A369}" srcOrd="0" destOrd="0" presId="urn:microsoft.com/office/officeart/2008/layout/LinedList"/>
    <dgm:cxn modelId="{2110D619-4BC6-4D27-9773-549A7D610306}" srcId="{20A2BABE-0050-42D9-8AEF-C0FD6F9BD57A}" destId="{41662EA5-887F-49AC-A5A0-92982112D24A}" srcOrd="4" destOrd="0" parTransId="{8A23FC38-1F55-4455-9D1F-273338892136}" sibTransId="{7E998904-F1BF-4235-8739-F833E136031D}"/>
    <dgm:cxn modelId="{D958B4AB-C74D-4E21-8A89-83F8B5188EE1}" type="presOf" srcId="{CDB70505-AEB1-4E40-84C7-3560A132A051}" destId="{7EA55B4C-713D-4FE6-A2B3-0E321D43E3A0}" srcOrd="0" destOrd="0" presId="urn:microsoft.com/office/officeart/2008/layout/LinedList"/>
    <dgm:cxn modelId="{AA3B363E-156E-4596-8F78-9D446C9DC76B}" srcId="{20A2BABE-0050-42D9-8AEF-C0FD6F9BD57A}" destId="{CDB70505-AEB1-4E40-84C7-3560A132A051}" srcOrd="2" destOrd="0" parTransId="{9D349C8C-25DE-4676-B761-BB12DEDB8E9C}" sibTransId="{45BE01B6-C99F-4805-B9FC-8F2DBFD49FEA}"/>
    <dgm:cxn modelId="{54FD631F-26C4-46DD-8181-03C44810B8CF}" type="presOf" srcId="{8D82CFB2-C353-43C4-A159-369F44432A0E}" destId="{F4F8030B-51A9-416E-B40B-9EC272F71A95}" srcOrd="0" destOrd="0" presId="urn:microsoft.com/office/officeart/2008/layout/LinedList"/>
    <dgm:cxn modelId="{77EF9708-D57E-4306-8A84-36A89073E04B}" type="presOf" srcId="{0ECBC728-5AD9-4B9E-8450-59F8C4DB0D23}" destId="{BBD0C3F9-C162-4581-9AFE-789E4BB88FC1}" srcOrd="0" destOrd="0" presId="urn:microsoft.com/office/officeart/2008/layout/LinedList"/>
    <dgm:cxn modelId="{A67CA48F-B3FF-4314-A46C-0690CAE0F333}" srcId="{20A2BABE-0050-42D9-8AEF-C0FD6F9BD57A}" destId="{9949CE1D-E088-448D-B96A-0DB24B74E849}" srcOrd="0" destOrd="0" parTransId="{FC9E1C69-EEA4-4C8A-9CA7-34A012786D0A}" sibTransId="{97E8F416-3522-4756-B19E-3E1335BB1BD1}"/>
    <dgm:cxn modelId="{5D9A0077-7B48-4967-B0DE-8CB578F8D73C}" srcId="{20A2BABE-0050-42D9-8AEF-C0FD6F9BD57A}" destId="{E6BBD503-F696-47AE-B452-EF8968BB5ECF}" srcOrd="3" destOrd="0" parTransId="{BC3072D8-B7F7-4612-8164-EF48B1B736CE}" sibTransId="{DC12578E-AC8E-40C2-8CE2-80753AD5C5B2}"/>
    <dgm:cxn modelId="{1EE957C6-0AC9-49BF-914E-AC945CA767D2}" srcId="{20A2BABE-0050-42D9-8AEF-C0FD6F9BD57A}" destId="{0ECBC728-5AD9-4B9E-8450-59F8C4DB0D23}" srcOrd="1" destOrd="0" parTransId="{9B639A91-365E-472B-BF91-56A1F4047457}" sibTransId="{4CE4E8B2-165E-46EA-9EF1-E4F96B8CDF6F}"/>
    <dgm:cxn modelId="{0D1360FF-90D4-4DA4-A23C-3DF31261B402}" srcId="{8D82CFB2-C353-43C4-A159-369F44432A0E}" destId="{20A2BABE-0050-42D9-8AEF-C0FD6F9BD57A}" srcOrd="0" destOrd="0" parTransId="{E28620A1-D08C-4EE7-BA19-0A312FA182F0}" sibTransId="{418C1979-8F99-4BDE-BB39-A44487261F02}"/>
    <dgm:cxn modelId="{8873CF89-5CDC-42FD-908D-2219AC6FB6CB}" type="presOf" srcId="{20A2BABE-0050-42D9-8AEF-C0FD6F9BD57A}" destId="{E585B8BA-EEB8-4425-BB10-F6E679CBBDA8}" srcOrd="0" destOrd="0" presId="urn:microsoft.com/office/officeart/2008/layout/LinedList"/>
    <dgm:cxn modelId="{03400051-0E9B-4817-8216-E2B5FF4C37C5}" type="presOf" srcId="{E6BBD503-F696-47AE-B452-EF8968BB5ECF}" destId="{D2B28A39-FAA5-4830-8118-5BEE493CDC38}" srcOrd="0" destOrd="0" presId="urn:microsoft.com/office/officeart/2008/layout/LinedList"/>
    <dgm:cxn modelId="{1B349AA6-34B2-4D4A-95AA-77A07C014206}" type="presOf" srcId="{41662EA5-887F-49AC-A5A0-92982112D24A}" destId="{E22B052B-7CC4-444E-B345-65FF8BB90438}" srcOrd="0" destOrd="0" presId="urn:microsoft.com/office/officeart/2008/layout/LinedList"/>
    <dgm:cxn modelId="{8EBE2AA0-D0D5-47E9-8FFE-FDED0592A492}" type="presParOf" srcId="{F4F8030B-51A9-416E-B40B-9EC272F71A95}" destId="{655AE0B4-0336-4592-8ADB-207F46D7C0CA}" srcOrd="0" destOrd="0" presId="urn:microsoft.com/office/officeart/2008/layout/LinedList"/>
    <dgm:cxn modelId="{E0B150A6-5DA1-4DD3-A584-05E0E4160E04}" type="presParOf" srcId="{F4F8030B-51A9-416E-B40B-9EC272F71A95}" destId="{667EAC8E-689C-431E-80D1-116130814917}" srcOrd="1" destOrd="0" presId="urn:microsoft.com/office/officeart/2008/layout/LinedList"/>
    <dgm:cxn modelId="{8504B5C5-083F-482B-A6BD-7291811875DF}" type="presParOf" srcId="{667EAC8E-689C-431E-80D1-116130814917}" destId="{E585B8BA-EEB8-4425-BB10-F6E679CBBDA8}" srcOrd="0" destOrd="0" presId="urn:microsoft.com/office/officeart/2008/layout/LinedList"/>
    <dgm:cxn modelId="{15108073-064E-4C68-A8F8-AD91BA3F57D4}" type="presParOf" srcId="{667EAC8E-689C-431E-80D1-116130814917}" destId="{017F3311-0722-4723-AAEC-A945FEA5FF2C}" srcOrd="1" destOrd="0" presId="urn:microsoft.com/office/officeart/2008/layout/LinedList"/>
    <dgm:cxn modelId="{4D74ACCE-16C4-48C0-BC3B-A90603E28BF5}" type="presParOf" srcId="{017F3311-0722-4723-AAEC-A945FEA5FF2C}" destId="{BF348B88-DF06-4AC5-9C2D-AB95EDB4A7D8}" srcOrd="0" destOrd="0" presId="urn:microsoft.com/office/officeart/2008/layout/LinedList"/>
    <dgm:cxn modelId="{FFCFB251-B9FF-4D2B-BBB4-D27B228FFB19}" type="presParOf" srcId="{017F3311-0722-4723-AAEC-A945FEA5FF2C}" destId="{B5CE6AD6-35F1-4236-908C-B5E08DC0CA46}" srcOrd="1" destOrd="0" presId="urn:microsoft.com/office/officeart/2008/layout/LinedList"/>
    <dgm:cxn modelId="{29846671-05CD-4A47-9387-313A73486B40}" type="presParOf" srcId="{B5CE6AD6-35F1-4236-908C-B5E08DC0CA46}" destId="{AD458FA3-5612-424D-849F-19B6D59CD47B}" srcOrd="0" destOrd="0" presId="urn:microsoft.com/office/officeart/2008/layout/LinedList"/>
    <dgm:cxn modelId="{79459569-5B12-4776-A022-D0E9C3ADD1D5}" type="presParOf" srcId="{B5CE6AD6-35F1-4236-908C-B5E08DC0CA46}" destId="{B3AF169E-1E54-44E9-BF45-3FE68FE8A369}" srcOrd="1" destOrd="0" presId="urn:microsoft.com/office/officeart/2008/layout/LinedList"/>
    <dgm:cxn modelId="{A97C7B85-7917-4722-B1A3-D876F7EAB3ED}" type="presParOf" srcId="{B5CE6AD6-35F1-4236-908C-B5E08DC0CA46}" destId="{3FFACCFA-319A-45C5-8577-82BECB2E5C1C}" srcOrd="2" destOrd="0" presId="urn:microsoft.com/office/officeart/2008/layout/LinedList"/>
    <dgm:cxn modelId="{D6DC6960-F2DA-43ED-BFF0-DFC1A6BE5590}" type="presParOf" srcId="{017F3311-0722-4723-AAEC-A945FEA5FF2C}" destId="{D749CF77-057D-47D4-B818-68FE95D707F0}" srcOrd="2" destOrd="0" presId="urn:microsoft.com/office/officeart/2008/layout/LinedList"/>
    <dgm:cxn modelId="{CBC756F9-26FF-45F9-80EF-A73B1A8AE3B1}" type="presParOf" srcId="{017F3311-0722-4723-AAEC-A945FEA5FF2C}" destId="{7BFC8768-94C8-45D7-956A-B0675A0EE58D}" srcOrd="3" destOrd="0" presId="urn:microsoft.com/office/officeart/2008/layout/LinedList"/>
    <dgm:cxn modelId="{BBE16D03-1C9B-42B9-9DA2-AC06A32C104A}" type="presParOf" srcId="{017F3311-0722-4723-AAEC-A945FEA5FF2C}" destId="{D22076D1-1601-4A89-832F-A5D9BD9AAD63}" srcOrd="4" destOrd="0" presId="urn:microsoft.com/office/officeart/2008/layout/LinedList"/>
    <dgm:cxn modelId="{8669C8A2-2FE6-4897-98FC-769E3084199B}" type="presParOf" srcId="{D22076D1-1601-4A89-832F-A5D9BD9AAD63}" destId="{33088B20-CB45-4A9D-9723-0AF795BA032C}" srcOrd="0" destOrd="0" presId="urn:microsoft.com/office/officeart/2008/layout/LinedList"/>
    <dgm:cxn modelId="{C82EC467-8FD5-4682-B419-F5F9C77F0F21}" type="presParOf" srcId="{D22076D1-1601-4A89-832F-A5D9BD9AAD63}" destId="{BBD0C3F9-C162-4581-9AFE-789E4BB88FC1}" srcOrd="1" destOrd="0" presId="urn:microsoft.com/office/officeart/2008/layout/LinedList"/>
    <dgm:cxn modelId="{011EA68A-AD5B-4C4F-9A69-131BFF836895}" type="presParOf" srcId="{D22076D1-1601-4A89-832F-A5D9BD9AAD63}" destId="{03BDB862-455F-4AB3-AA9C-02B3EC487BE5}" srcOrd="2" destOrd="0" presId="urn:microsoft.com/office/officeart/2008/layout/LinedList"/>
    <dgm:cxn modelId="{01801193-AF14-42B6-8911-6B6F6F821C65}" type="presParOf" srcId="{017F3311-0722-4723-AAEC-A945FEA5FF2C}" destId="{3D3932EC-97BD-4952-9507-189E95D8E890}" srcOrd="5" destOrd="0" presId="urn:microsoft.com/office/officeart/2008/layout/LinedList"/>
    <dgm:cxn modelId="{BC06CBD6-722D-48D2-8916-A69731665CF4}" type="presParOf" srcId="{017F3311-0722-4723-AAEC-A945FEA5FF2C}" destId="{7414FE45-B365-4042-B3A3-BF017513767C}" srcOrd="6" destOrd="0" presId="urn:microsoft.com/office/officeart/2008/layout/LinedList"/>
    <dgm:cxn modelId="{75FFFA2F-17D2-4C58-ABD5-7555AAB30498}" type="presParOf" srcId="{017F3311-0722-4723-AAEC-A945FEA5FF2C}" destId="{4678E370-F579-4FF2-BD61-AB9F37651234}" srcOrd="7" destOrd="0" presId="urn:microsoft.com/office/officeart/2008/layout/LinedList"/>
    <dgm:cxn modelId="{944E6F8D-A668-421B-9CEA-D648E17D9A35}" type="presParOf" srcId="{4678E370-F579-4FF2-BD61-AB9F37651234}" destId="{BA9003CB-3C95-4A24-9347-8F235D2D443A}" srcOrd="0" destOrd="0" presId="urn:microsoft.com/office/officeart/2008/layout/LinedList"/>
    <dgm:cxn modelId="{F242E1D9-7C0C-44BF-B1A7-D2E9E36308A2}" type="presParOf" srcId="{4678E370-F579-4FF2-BD61-AB9F37651234}" destId="{7EA55B4C-713D-4FE6-A2B3-0E321D43E3A0}" srcOrd="1" destOrd="0" presId="urn:microsoft.com/office/officeart/2008/layout/LinedList"/>
    <dgm:cxn modelId="{4C64C346-2CF3-42BA-B970-C1B96A9D4C76}" type="presParOf" srcId="{4678E370-F579-4FF2-BD61-AB9F37651234}" destId="{4C65FD40-7174-47CE-BC3E-B8C7D07573AE}" srcOrd="2" destOrd="0" presId="urn:microsoft.com/office/officeart/2008/layout/LinedList"/>
    <dgm:cxn modelId="{56D80981-4407-42B6-A88D-3465FAA52D33}" type="presParOf" srcId="{017F3311-0722-4723-AAEC-A945FEA5FF2C}" destId="{7C495155-BBC4-4C4B-8D23-6B2F3F7BF6BF}" srcOrd="8" destOrd="0" presId="urn:microsoft.com/office/officeart/2008/layout/LinedList"/>
    <dgm:cxn modelId="{87F63BEF-BD48-46FF-AF95-943B4E331921}" type="presParOf" srcId="{017F3311-0722-4723-AAEC-A945FEA5FF2C}" destId="{1A77CE09-5BDE-498C-926F-7BC0DC293D82}" srcOrd="9" destOrd="0" presId="urn:microsoft.com/office/officeart/2008/layout/LinedList"/>
    <dgm:cxn modelId="{EE6BD975-D33C-45A8-A25A-932B1FFDCEB1}" type="presParOf" srcId="{017F3311-0722-4723-AAEC-A945FEA5FF2C}" destId="{C0F7FBAE-0A84-448A-8C41-DCB7D5CA5C0C}" srcOrd="10" destOrd="0" presId="urn:microsoft.com/office/officeart/2008/layout/LinedList"/>
    <dgm:cxn modelId="{50F1F302-1ECB-4398-BD95-6BD1F14DD7E0}" type="presParOf" srcId="{C0F7FBAE-0A84-448A-8C41-DCB7D5CA5C0C}" destId="{44612879-F17A-43F6-B190-8F7C4FBCCAC6}" srcOrd="0" destOrd="0" presId="urn:microsoft.com/office/officeart/2008/layout/LinedList"/>
    <dgm:cxn modelId="{0BA6574E-A6F9-46A3-840D-54D27B5213E1}" type="presParOf" srcId="{C0F7FBAE-0A84-448A-8C41-DCB7D5CA5C0C}" destId="{D2B28A39-FAA5-4830-8118-5BEE493CDC38}" srcOrd="1" destOrd="0" presId="urn:microsoft.com/office/officeart/2008/layout/LinedList"/>
    <dgm:cxn modelId="{8782CAB8-74C8-43A0-BB9C-02B54167368B}" type="presParOf" srcId="{C0F7FBAE-0A84-448A-8C41-DCB7D5CA5C0C}" destId="{AA8F9FB2-EF55-47DE-8570-30A2DDB9E1EF}" srcOrd="2" destOrd="0" presId="urn:microsoft.com/office/officeart/2008/layout/LinedList"/>
    <dgm:cxn modelId="{36D4BF28-2D58-447F-99EB-1C686D561354}" type="presParOf" srcId="{017F3311-0722-4723-AAEC-A945FEA5FF2C}" destId="{E4F37CFE-65AA-4327-A870-7FDE4EDC0F48}" srcOrd="11" destOrd="0" presId="urn:microsoft.com/office/officeart/2008/layout/LinedList"/>
    <dgm:cxn modelId="{C5A907D5-0ADD-4A89-89B2-503A9A8CAEE5}" type="presParOf" srcId="{017F3311-0722-4723-AAEC-A945FEA5FF2C}" destId="{3D99743A-1583-42E7-818B-61C76E5E27F8}" srcOrd="12" destOrd="0" presId="urn:microsoft.com/office/officeart/2008/layout/LinedList"/>
    <dgm:cxn modelId="{77934BFB-66CC-42BC-B7FD-3025F4FFEB87}" type="presParOf" srcId="{017F3311-0722-4723-AAEC-A945FEA5FF2C}" destId="{5F13CE25-A71A-4A92-B981-D9A99BEAAF1E}" srcOrd="13" destOrd="0" presId="urn:microsoft.com/office/officeart/2008/layout/LinedList"/>
    <dgm:cxn modelId="{6BB255C3-8AD7-4671-9439-6021E89FD7E6}" type="presParOf" srcId="{5F13CE25-A71A-4A92-B981-D9A99BEAAF1E}" destId="{0E91ABB5-5CBF-489D-ABCB-101DB3DCE55B}" srcOrd="0" destOrd="0" presId="urn:microsoft.com/office/officeart/2008/layout/LinedList"/>
    <dgm:cxn modelId="{27F5CA36-7D71-4335-808D-22D4B1C95B2D}" type="presParOf" srcId="{5F13CE25-A71A-4A92-B981-D9A99BEAAF1E}" destId="{E22B052B-7CC4-444E-B345-65FF8BB90438}" srcOrd="1" destOrd="0" presId="urn:microsoft.com/office/officeart/2008/layout/LinedList"/>
    <dgm:cxn modelId="{75E84CFA-159D-4474-AFE0-874F5F498DCF}" type="presParOf" srcId="{5F13CE25-A71A-4A92-B981-D9A99BEAAF1E}" destId="{8AA7D471-3974-481A-AF70-0C0239FC67FC}" srcOrd="2" destOrd="0" presId="urn:microsoft.com/office/officeart/2008/layout/LinedList"/>
    <dgm:cxn modelId="{36AAD7C3-3D0F-4260-A0F1-97CE8DFE5CBD}" type="presParOf" srcId="{017F3311-0722-4723-AAEC-A945FEA5FF2C}" destId="{AA443890-6ECB-4B6F-B9A3-48E1188D77F1}" srcOrd="14" destOrd="0" presId="urn:microsoft.com/office/officeart/2008/layout/LinedList"/>
    <dgm:cxn modelId="{30AB52A9-A5CF-4A19-A509-41DE2C98827C}" type="presParOf" srcId="{017F3311-0722-4723-AAEC-A945FEA5FF2C}" destId="{65E7805C-2545-40C7-97A6-CB96053B43D1}"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0A9006-2954-41B9-B1E0-AD264088450F}"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F24D1A44-F5A3-4D13-ADA0-2BA60D7AF284}">
      <dgm:prSet phldrT="[Text]" custT="1"/>
      <dgm:spPr/>
      <dgm:t>
        <a:bodyPr/>
        <a:lstStyle/>
        <a:p>
          <a:r>
            <a:rPr lang="en-US" sz="2800" dirty="0" smtClean="0"/>
            <a:t>IT Infrastructure </a:t>
          </a:r>
          <a:endParaRPr lang="en-US" sz="2800" dirty="0"/>
        </a:p>
      </dgm:t>
    </dgm:pt>
    <dgm:pt modelId="{29332F20-7BA0-484C-B63B-FDEE0FF8D576}" type="parTrans" cxnId="{B1C412F5-5837-43D9-82E0-52635CA3CAEC}">
      <dgm:prSet/>
      <dgm:spPr/>
      <dgm:t>
        <a:bodyPr/>
        <a:lstStyle/>
        <a:p>
          <a:endParaRPr lang="en-US"/>
        </a:p>
      </dgm:t>
    </dgm:pt>
    <dgm:pt modelId="{9D9F7F63-C305-49BE-A16F-D581B4D74578}" type="sibTrans" cxnId="{B1C412F5-5837-43D9-82E0-52635CA3CAEC}">
      <dgm:prSet/>
      <dgm:spPr/>
      <dgm:t>
        <a:bodyPr/>
        <a:lstStyle/>
        <a:p>
          <a:endParaRPr lang="en-US"/>
        </a:p>
      </dgm:t>
    </dgm:pt>
    <dgm:pt modelId="{1EEE5507-8A5B-4822-A4D8-CE0809D08B9B}">
      <dgm:prSet phldrT="[Text]" custT="1"/>
      <dgm:spPr/>
      <dgm:t>
        <a:bodyPr/>
        <a:lstStyle/>
        <a:p>
          <a:r>
            <a:rPr lang="en-US" sz="2400" dirty="0" smtClean="0"/>
            <a:t>Hardware / Software</a:t>
          </a:r>
          <a:endParaRPr lang="en-US" sz="2400" dirty="0"/>
        </a:p>
      </dgm:t>
    </dgm:pt>
    <dgm:pt modelId="{13A65035-0FC8-4599-89B4-1DC2EB70C3FA}" type="parTrans" cxnId="{6F424D34-3061-492A-A164-FC3C145EB1F2}">
      <dgm:prSet/>
      <dgm:spPr/>
      <dgm:t>
        <a:bodyPr/>
        <a:lstStyle/>
        <a:p>
          <a:endParaRPr lang="en-US"/>
        </a:p>
      </dgm:t>
    </dgm:pt>
    <dgm:pt modelId="{83F75280-56B2-4648-8A58-D4B8F49F2EAA}" type="sibTrans" cxnId="{6F424D34-3061-492A-A164-FC3C145EB1F2}">
      <dgm:prSet/>
      <dgm:spPr/>
      <dgm:t>
        <a:bodyPr/>
        <a:lstStyle/>
        <a:p>
          <a:endParaRPr lang="en-US"/>
        </a:p>
      </dgm:t>
    </dgm:pt>
    <dgm:pt modelId="{E471202C-5B5B-4F16-8DD8-540399522AD3}">
      <dgm:prSet phldrT="[Text]" custT="1"/>
      <dgm:spPr/>
      <dgm:t>
        <a:bodyPr/>
        <a:lstStyle/>
        <a:p>
          <a:r>
            <a:rPr lang="en-US" sz="2400" dirty="0" smtClean="0"/>
            <a:t>Storage</a:t>
          </a:r>
          <a:endParaRPr lang="en-US" sz="2400" dirty="0"/>
        </a:p>
      </dgm:t>
    </dgm:pt>
    <dgm:pt modelId="{A1D2FEB5-3A34-42B1-9064-3FFA9A56B632}" type="parTrans" cxnId="{A8CAB5AB-7B27-4C35-B325-B7953D1BAB8D}">
      <dgm:prSet/>
      <dgm:spPr/>
      <dgm:t>
        <a:bodyPr/>
        <a:lstStyle/>
        <a:p>
          <a:endParaRPr lang="en-US"/>
        </a:p>
      </dgm:t>
    </dgm:pt>
    <dgm:pt modelId="{61A04AD6-58C8-494F-8022-BDB6E2ECE210}" type="sibTrans" cxnId="{A8CAB5AB-7B27-4C35-B325-B7953D1BAB8D}">
      <dgm:prSet/>
      <dgm:spPr/>
      <dgm:t>
        <a:bodyPr/>
        <a:lstStyle/>
        <a:p>
          <a:endParaRPr lang="en-US"/>
        </a:p>
      </dgm:t>
    </dgm:pt>
    <dgm:pt modelId="{6EE67053-3778-449A-B0D3-394C8FDFED59}">
      <dgm:prSet phldrT="[Text]" custT="1"/>
      <dgm:spPr/>
      <dgm:t>
        <a:bodyPr/>
        <a:lstStyle/>
        <a:p>
          <a:r>
            <a:rPr lang="en-US" sz="2400" dirty="0" smtClean="0"/>
            <a:t>ERCOT staff</a:t>
          </a:r>
          <a:endParaRPr lang="en-US" sz="2400" dirty="0"/>
        </a:p>
      </dgm:t>
    </dgm:pt>
    <dgm:pt modelId="{D98ACBF5-FF0D-48E9-A1ED-FA050BC24A33}" type="parTrans" cxnId="{31CC24D7-34FF-4F8A-9145-A860629A45D6}">
      <dgm:prSet/>
      <dgm:spPr/>
      <dgm:t>
        <a:bodyPr/>
        <a:lstStyle/>
        <a:p>
          <a:endParaRPr lang="en-US"/>
        </a:p>
      </dgm:t>
    </dgm:pt>
    <dgm:pt modelId="{4F03C974-F304-4923-9FA3-4126F3C3B9FA}" type="sibTrans" cxnId="{31CC24D7-34FF-4F8A-9145-A860629A45D6}">
      <dgm:prSet/>
      <dgm:spPr/>
      <dgm:t>
        <a:bodyPr/>
        <a:lstStyle/>
        <a:p>
          <a:endParaRPr lang="en-US"/>
        </a:p>
      </dgm:t>
    </dgm:pt>
    <dgm:pt modelId="{13B81A52-0D1F-4E66-B2B0-8CFA5C37E765}">
      <dgm:prSet phldrT="[Text]" custT="1"/>
      <dgm:spPr/>
      <dgm:t>
        <a:bodyPr/>
        <a:lstStyle/>
        <a:p>
          <a:r>
            <a:rPr lang="en-US" sz="2400" dirty="0" smtClean="0"/>
            <a:t>Licenses</a:t>
          </a:r>
          <a:endParaRPr lang="en-US" sz="2400" dirty="0"/>
        </a:p>
      </dgm:t>
    </dgm:pt>
    <dgm:pt modelId="{B38A1DF7-BDFC-4390-B13C-09462A45DA3F}" type="parTrans" cxnId="{E1406133-3976-40BD-82CB-95BFD517636A}">
      <dgm:prSet/>
      <dgm:spPr/>
      <dgm:t>
        <a:bodyPr/>
        <a:lstStyle/>
        <a:p>
          <a:endParaRPr lang="en-US"/>
        </a:p>
      </dgm:t>
    </dgm:pt>
    <dgm:pt modelId="{5921C84C-5AC4-4B08-8F12-D78719878C7D}" type="sibTrans" cxnId="{E1406133-3976-40BD-82CB-95BFD517636A}">
      <dgm:prSet/>
      <dgm:spPr/>
      <dgm:t>
        <a:bodyPr/>
        <a:lstStyle/>
        <a:p>
          <a:endParaRPr lang="en-US"/>
        </a:p>
      </dgm:t>
    </dgm:pt>
    <dgm:pt modelId="{CC76B1ED-7A05-47CC-81D6-52B5A4E4D0A1}">
      <dgm:prSet phldrT="[Text]" custT="1"/>
      <dgm:spPr/>
      <dgm:t>
        <a:bodyPr/>
        <a:lstStyle/>
        <a:p>
          <a:r>
            <a:rPr lang="en-US" sz="2400" dirty="0" smtClean="0"/>
            <a:t>Contractor (if known)</a:t>
          </a:r>
          <a:endParaRPr lang="en-US" sz="2400" dirty="0"/>
        </a:p>
      </dgm:t>
    </dgm:pt>
    <dgm:pt modelId="{87A8029F-BBB8-4F2A-A550-457FC225407E}" type="parTrans" cxnId="{4710F6BD-C9F2-4416-A86F-BEF87F40FE82}">
      <dgm:prSet/>
      <dgm:spPr/>
      <dgm:t>
        <a:bodyPr/>
        <a:lstStyle/>
        <a:p>
          <a:endParaRPr lang="en-US"/>
        </a:p>
      </dgm:t>
    </dgm:pt>
    <dgm:pt modelId="{C921A693-DA01-4A9E-BB00-AC78E4F08004}" type="sibTrans" cxnId="{4710F6BD-C9F2-4416-A86F-BEF87F40FE82}">
      <dgm:prSet/>
      <dgm:spPr/>
      <dgm:t>
        <a:bodyPr/>
        <a:lstStyle/>
        <a:p>
          <a:endParaRPr lang="en-US"/>
        </a:p>
      </dgm:t>
    </dgm:pt>
    <dgm:pt modelId="{8569E121-E909-4710-A2D9-47243CE33BAB}">
      <dgm:prSet phldrT="[Text]" custT="1"/>
      <dgm:spPr/>
      <dgm:t>
        <a:bodyPr/>
        <a:lstStyle/>
        <a:p>
          <a:r>
            <a:rPr lang="en-US" sz="2800" dirty="0" smtClean="0"/>
            <a:t>Labor</a:t>
          </a:r>
          <a:endParaRPr lang="en-US" sz="2800" dirty="0"/>
        </a:p>
      </dgm:t>
    </dgm:pt>
    <dgm:pt modelId="{53331AE0-5C7E-45A8-9E2A-5DCD0D2E97AF}" type="parTrans" cxnId="{09E8A6C8-CBC6-4F54-9251-E8C39161238B}">
      <dgm:prSet/>
      <dgm:spPr/>
      <dgm:t>
        <a:bodyPr/>
        <a:lstStyle/>
        <a:p>
          <a:endParaRPr lang="en-US"/>
        </a:p>
      </dgm:t>
    </dgm:pt>
    <dgm:pt modelId="{12304135-4205-42E3-8D8D-BC74447A9044}" type="sibTrans" cxnId="{09E8A6C8-CBC6-4F54-9251-E8C39161238B}">
      <dgm:prSet/>
      <dgm:spPr/>
      <dgm:t>
        <a:bodyPr/>
        <a:lstStyle/>
        <a:p>
          <a:endParaRPr lang="en-US"/>
        </a:p>
      </dgm:t>
    </dgm:pt>
    <dgm:pt modelId="{599FA811-F75D-42DC-AFEF-9022A8F3B47C}">
      <dgm:prSet phldrT="[Text]" custT="1"/>
      <dgm:spPr/>
      <dgm:t>
        <a:bodyPr/>
        <a:lstStyle/>
        <a:p>
          <a:r>
            <a:rPr lang="en-US" sz="2400" dirty="0" smtClean="0"/>
            <a:t>Vendor</a:t>
          </a:r>
          <a:endParaRPr lang="en-US" sz="2400" dirty="0"/>
        </a:p>
      </dgm:t>
    </dgm:pt>
    <dgm:pt modelId="{2B39FF45-28BE-41EA-8755-CBC1528AA7F7}" type="parTrans" cxnId="{BF1FC8B6-26C9-41B5-89FA-A33869BF2117}">
      <dgm:prSet/>
      <dgm:spPr/>
      <dgm:t>
        <a:bodyPr/>
        <a:lstStyle/>
        <a:p>
          <a:endParaRPr lang="en-US"/>
        </a:p>
      </dgm:t>
    </dgm:pt>
    <dgm:pt modelId="{069DBF8B-75BA-4439-B84E-F1273E6C5031}" type="sibTrans" cxnId="{BF1FC8B6-26C9-41B5-89FA-A33869BF2117}">
      <dgm:prSet/>
      <dgm:spPr/>
      <dgm:t>
        <a:bodyPr/>
        <a:lstStyle/>
        <a:p>
          <a:endParaRPr lang="en-US"/>
        </a:p>
      </dgm:t>
    </dgm:pt>
    <dgm:pt modelId="{B57F155E-8A1B-4CF7-B505-9B2939EB327C}">
      <dgm:prSet phldrT="[Text]" custT="1"/>
      <dgm:spPr/>
      <dgm:t>
        <a:bodyPr/>
        <a:lstStyle/>
        <a:p>
          <a:endParaRPr lang="en-US" sz="2000" dirty="0"/>
        </a:p>
      </dgm:t>
    </dgm:pt>
    <dgm:pt modelId="{02BAABF6-EEC1-484F-8E7A-EB79234A6F3B}" type="parTrans" cxnId="{FA4E24C7-ED27-4EB6-B8F2-5FF80257D93C}">
      <dgm:prSet/>
      <dgm:spPr/>
      <dgm:t>
        <a:bodyPr/>
        <a:lstStyle/>
        <a:p>
          <a:endParaRPr lang="en-US"/>
        </a:p>
      </dgm:t>
    </dgm:pt>
    <dgm:pt modelId="{D5C4303B-F570-4AE1-8B02-EB05B2E51447}" type="sibTrans" cxnId="{FA4E24C7-ED27-4EB6-B8F2-5FF80257D93C}">
      <dgm:prSet/>
      <dgm:spPr/>
      <dgm:t>
        <a:bodyPr/>
        <a:lstStyle/>
        <a:p>
          <a:endParaRPr lang="en-US"/>
        </a:p>
      </dgm:t>
    </dgm:pt>
    <dgm:pt modelId="{06395027-0B5F-4903-9FC6-ECFC5F3A7409}">
      <dgm:prSet phldrT="[Text]" custT="1"/>
      <dgm:spPr/>
      <dgm:t>
        <a:bodyPr/>
        <a:lstStyle/>
        <a:p>
          <a:endParaRPr lang="en-US" sz="2000" dirty="0"/>
        </a:p>
      </dgm:t>
    </dgm:pt>
    <dgm:pt modelId="{283B3274-5A27-41D7-9ECF-334999AD523A}" type="parTrans" cxnId="{C5C003CF-9688-415A-B77E-DB9E2CB56B86}">
      <dgm:prSet/>
      <dgm:spPr/>
      <dgm:t>
        <a:bodyPr/>
        <a:lstStyle/>
        <a:p>
          <a:endParaRPr lang="en-US"/>
        </a:p>
      </dgm:t>
    </dgm:pt>
    <dgm:pt modelId="{7403FD1B-F26C-4D9A-B6EB-4C82DCDF9AA1}" type="sibTrans" cxnId="{C5C003CF-9688-415A-B77E-DB9E2CB56B86}">
      <dgm:prSet/>
      <dgm:spPr/>
      <dgm:t>
        <a:bodyPr/>
        <a:lstStyle/>
        <a:p>
          <a:endParaRPr lang="en-US"/>
        </a:p>
      </dgm:t>
    </dgm:pt>
    <dgm:pt modelId="{E383033D-A3C5-4D72-A41A-EF2BDBFC8C88}">
      <dgm:prSet phldrT="[Text]" custT="1"/>
      <dgm:spPr/>
      <dgm:t>
        <a:bodyPr/>
        <a:lstStyle/>
        <a:p>
          <a:endParaRPr lang="en-US" sz="2000" dirty="0"/>
        </a:p>
      </dgm:t>
    </dgm:pt>
    <dgm:pt modelId="{081ECFEF-AFEB-4A65-AF3D-DD2C90A9FC09}" type="parTrans" cxnId="{11008AB5-BF3E-434A-81AA-99808E3E05C5}">
      <dgm:prSet/>
      <dgm:spPr/>
      <dgm:t>
        <a:bodyPr/>
        <a:lstStyle/>
        <a:p>
          <a:endParaRPr lang="en-US"/>
        </a:p>
      </dgm:t>
    </dgm:pt>
    <dgm:pt modelId="{4D181E1A-3F16-4FB9-9DDC-89D2E75A7BC5}" type="sibTrans" cxnId="{11008AB5-BF3E-434A-81AA-99808E3E05C5}">
      <dgm:prSet/>
      <dgm:spPr/>
      <dgm:t>
        <a:bodyPr/>
        <a:lstStyle/>
        <a:p>
          <a:endParaRPr lang="en-US"/>
        </a:p>
      </dgm:t>
    </dgm:pt>
    <dgm:pt modelId="{80BCED5F-36DF-437F-B0D4-A7868BB8E9C1}" type="pres">
      <dgm:prSet presAssocID="{340A9006-2954-41B9-B1E0-AD264088450F}" presName="linear" presStyleCnt="0">
        <dgm:presLayoutVars>
          <dgm:animLvl val="lvl"/>
          <dgm:resizeHandles val="exact"/>
        </dgm:presLayoutVars>
      </dgm:prSet>
      <dgm:spPr/>
      <dgm:t>
        <a:bodyPr/>
        <a:lstStyle/>
        <a:p>
          <a:endParaRPr lang="en-US"/>
        </a:p>
      </dgm:t>
    </dgm:pt>
    <dgm:pt modelId="{885CA8A7-1847-4466-A6A9-1EBC68F7175B}" type="pres">
      <dgm:prSet presAssocID="{8569E121-E909-4710-A2D9-47243CE33BAB}" presName="parentText" presStyleLbl="node1" presStyleIdx="0" presStyleCnt="2" custScaleY="58829">
        <dgm:presLayoutVars>
          <dgm:chMax val="0"/>
          <dgm:bulletEnabled val="1"/>
        </dgm:presLayoutVars>
      </dgm:prSet>
      <dgm:spPr/>
      <dgm:t>
        <a:bodyPr/>
        <a:lstStyle/>
        <a:p>
          <a:endParaRPr lang="en-US"/>
        </a:p>
      </dgm:t>
    </dgm:pt>
    <dgm:pt modelId="{A7ACE086-CCEC-4313-A84A-184981B55909}" type="pres">
      <dgm:prSet presAssocID="{8569E121-E909-4710-A2D9-47243CE33BAB}" presName="childText" presStyleLbl="revTx" presStyleIdx="0" presStyleCnt="2">
        <dgm:presLayoutVars>
          <dgm:bulletEnabled val="1"/>
        </dgm:presLayoutVars>
      </dgm:prSet>
      <dgm:spPr/>
      <dgm:t>
        <a:bodyPr/>
        <a:lstStyle/>
        <a:p>
          <a:endParaRPr lang="en-US"/>
        </a:p>
      </dgm:t>
    </dgm:pt>
    <dgm:pt modelId="{078AFC7E-E8B4-4A51-B6DA-2A4B0FDC4252}" type="pres">
      <dgm:prSet presAssocID="{F24D1A44-F5A3-4D13-ADA0-2BA60D7AF284}" presName="parentText" presStyleLbl="node1" presStyleIdx="1" presStyleCnt="2" custScaleY="59714">
        <dgm:presLayoutVars>
          <dgm:chMax val="0"/>
          <dgm:bulletEnabled val="1"/>
        </dgm:presLayoutVars>
      </dgm:prSet>
      <dgm:spPr/>
      <dgm:t>
        <a:bodyPr/>
        <a:lstStyle/>
        <a:p>
          <a:endParaRPr lang="en-US"/>
        </a:p>
      </dgm:t>
    </dgm:pt>
    <dgm:pt modelId="{0B8AC6C9-88C3-4E4F-A5B7-F6EEBFC8916D}" type="pres">
      <dgm:prSet presAssocID="{F24D1A44-F5A3-4D13-ADA0-2BA60D7AF284}" presName="childText" presStyleLbl="revTx" presStyleIdx="1" presStyleCnt="2">
        <dgm:presLayoutVars>
          <dgm:bulletEnabled val="1"/>
        </dgm:presLayoutVars>
      </dgm:prSet>
      <dgm:spPr/>
      <dgm:t>
        <a:bodyPr/>
        <a:lstStyle/>
        <a:p>
          <a:endParaRPr lang="en-US"/>
        </a:p>
      </dgm:t>
    </dgm:pt>
  </dgm:ptLst>
  <dgm:cxnLst>
    <dgm:cxn modelId="{A49134BF-966C-4F81-B3B6-BBB1E8C01BA5}" type="presOf" srcId="{CC76B1ED-7A05-47CC-81D6-52B5A4E4D0A1}" destId="{A7ACE086-CCEC-4313-A84A-184981B55909}" srcOrd="0" destOrd="3" presId="urn:microsoft.com/office/officeart/2005/8/layout/vList2"/>
    <dgm:cxn modelId="{C0861DF2-D1B0-4531-A475-F1CC2FEFC2FC}" type="presOf" srcId="{599FA811-F75D-42DC-AFEF-9022A8F3B47C}" destId="{A7ACE086-CCEC-4313-A84A-184981B55909}" srcOrd="0" destOrd="2" presId="urn:microsoft.com/office/officeart/2005/8/layout/vList2"/>
    <dgm:cxn modelId="{AD6F1D61-295B-44E1-B06C-7193BCF21744}" type="presOf" srcId="{1EEE5507-8A5B-4822-A4D8-CE0809D08B9B}" destId="{0B8AC6C9-88C3-4E4F-A5B7-F6EEBFC8916D}" srcOrd="0" destOrd="1" presId="urn:microsoft.com/office/officeart/2005/8/layout/vList2"/>
    <dgm:cxn modelId="{A8CAB5AB-7B27-4C35-B325-B7953D1BAB8D}" srcId="{F24D1A44-F5A3-4D13-ADA0-2BA60D7AF284}" destId="{E471202C-5B5B-4F16-8DD8-540399522AD3}" srcOrd="2" destOrd="0" parTransId="{A1D2FEB5-3A34-42B1-9064-3FFA9A56B632}" sibTransId="{61A04AD6-58C8-494F-8022-BDB6E2ECE210}"/>
    <dgm:cxn modelId="{6F424D34-3061-492A-A164-FC3C145EB1F2}" srcId="{F24D1A44-F5A3-4D13-ADA0-2BA60D7AF284}" destId="{1EEE5507-8A5B-4822-A4D8-CE0809D08B9B}" srcOrd="1" destOrd="0" parTransId="{13A65035-0FC8-4599-89B4-1DC2EB70C3FA}" sibTransId="{83F75280-56B2-4648-8A58-D4B8F49F2EAA}"/>
    <dgm:cxn modelId="{5457D671-DFD9-4F59-8E72-4ECB0F5578D5}" type="presOf" srcId="{E383033D-A3C5-4D72-A41A-EF2BDBFC8C88}" destId="{A7ACE086-CCEC-4313-A84A-184981B55909}" srcOrd="0" destOrd="4" presId="urn:microsoft.com/office/officeart/2005/8/layout/vList2"/>
    <dgm:cxn modelId="{B1C412F5-5837-43D9-82E0-52635CA3CAEC}" srcId="{340A9006-2954-41B9-B1E0-AD264088450F}" destId="{F24D1A44-F5A3-4D13-ADA0-2BA60D7AF284}" srcOrd="1" destOrd="0" parTransId="{29332F20-7BA0-484C-B63B-FDEE0FF8D576}" sibTransId="{9D9F7F63-C305-49BE-A16F-D581B4D74578}"/>
    <dgm:cxn modelId="{C7C35A36-C8E7-4677-92A6-62B6E9AD4673}" type="presOf" srcId="{E471202C-5B5B-4F16-8DD8-540399522AD3}" destId="{0B8AC6C9-88C3-4E4F-A5B7-F6EEBFC8916D}" srcOrd="0" destOrd="2" presId="urn:microsoft.com/office/officeart/2005/8/layout/vList2"/>
    <dgm:cxn modelId="{31CC24D7-34FF-4F8A-9145-A860629A45D6}" srcId="{8569E121-E909-4710-A2D9-47243CE33BAB}" destId="{6EE67053-3778-449A-B0D3-394C8FDFED59}" srcOrd="1" destOrd="0" parTransId="{D98ACBF5-FF0D-48E9-A1ED-FA050BC24A33}" sibTransId="{4F03C974-F304-4923-9FA3-4126F3C3B9FA}"/>
    <dgm:cxn modelId="{4710F6BD-C9F2-4416-A86F-BEF87F40FE82}" srcId="{8569E121-E909-4710-A2D9-47243CE33BAB}" destId="{CC76B1ED-7A05-47CC-81D6-52B5A4E4D0A1}" srcOrd="3" destOrd="0" parTransId="{87A8029F-BBB8-4F2A-A550-457FC225407E}" sibTransId="{C921A693-DA01-4A9E-BB00-AC78E4F08004}"/>
    <dgm:cxn modelId="{BF1FC8B6-26C9-41B5-89FA-A33869BF2117}" srcId="{8569E121-E909-4710-A2D9-47243CE33BAB}" destId="{599FA811-F75D-42DC-AFEF-9022A8F3B47C}" srcOrd="2" destOrd="0" parTransId="{2B39FF45-28BE-41EA-8755-CBC1528AA7F7}" sibTransId="{069DBF8B-75BA-4439-B84E-F1273E6C5031}"/>
    <dgm:cxn modelId="{4583E341-2A91-481F-BFB4-543CFC69B985}" type="presOf" srcId="{F24D1A44-F5A3-4D13-ADA0-2BA60D7AF284}" destId="{078AFC7E-E8B4-4A51-B6DA-2A4B0FDC4252}" srcOrd="0" destOrd="0" presId="urn:microsoft.com/office/officeart/2005/8/layout/vList2"/>
    <dgm:cxn modelId="{9DE38B7C-D2E3-4BF7-8E20-7E9150A11E3D}" type="presOf" srcId="{340A9006-2954-41B9-B1E0-AD264088450F}" destId="{80BCED5F-36DF-437F-B0D4-A7868BB8E9C1}" srcOrd="0" destOrd="0" presId="urn:microsoft.com/office/officeart/2005/8/layout/vList2"/>
    <dgm:cxn modelId="{664BB47C-C79B-4ED1-84FC-B0D2F1CF6C6D}" type="presOf" srcId="{B57F155E-8A1B-4CF7-B505-9B2939EB327C}" destId="{A7ACE086-CCEC-4313-A84A-184981B55909}" srcOrd="0" destOrd="0" presId="urn:microsoft.com/office/officeart/2005/8/layout/vList2"/>
    <dgm:cxn modelId="{11008AB5-BF3E-434A-81AA-99808E3E05C5}" srcId="{8569E121-E909-4710-A2D9-47243CE33BAB}" destId="{E383033D-A3C5-4D72-A41A-EF2BDBFC8C88}" srcOrd="4" destOrd="0" parTransId="{081ECFEF-AFEB-4A65-AF3D-DD2C90A9FC09}" sibTransId="{4D181E1A-3F16-4FB9-9DDC-89D2E75A7BC5}"/>
    <dgm:cxn modelId="{7364FA0F-1523-4CF8-A0AB-C5D0745D54D5}" type="presOf" srcId="{13B81A52-0D1F-4E66-B2B0-8CFA5C37E765}" destId="{0B8AC6C9-88C3-4E4F-A5B7-F6EEBFC8916D}" srcOrd="0" destOrd="3" presId="urn:microsoft.com/office/officeart/2005/8/layout/vList2"/>
    <dgm:cxn modelId="{2AFC9CE4-7CB2-4681-A9DC-B57F466ED02F}" type="presOf" srcId="{8569E121-E909-4710-A2D9-47243CE33BAB}" destId="{885CA8A7-1847-4466-A6A9-1EBC68F7175B}" srcOrd="0" destOrd="0" presId="urn:microsoft.com/office/officeart/2005/8/layout/vList2"/>
    <dgm:cxn modelId="{FA4E24C7-ED27-4EB6-B8F2-5FF80257D93C}" srcId="{8569E121-E909-4710-A2D9-47243CE33BAB}" destId="{B57F155E-8A1B-4CF7-B505-9B2939EB327C}" srcOrd="0" destOrd="0" parTransId="{02BAABF6-EEC1-484F-8E7A-EB79234A6F3B}" sibTransId="{D5C4303B-F570-4AE1-8B02-EB05B2E51447}"/>
    <dgm:cxn modelId="{B8E72839-C973-4E0C-8D42-7E8F35BCAE36}" type="presOf" srcId="{06395027-0B5F-4903-9FC6-ECFC5F3A7409}" destId="{0B8AC6C9-88C3-4E4F-A5B7-F6EEBFC8916D}" srcOrd="0" destOrd="0" presId="urn:microsoft.com/office/officeart/2005/8/layout/vList2"/>
    <dgm:cxn modelId="{E1406133-3976-40BD-82CB-95BFD517636A}" srcId="{F24D1A44-F5A3-4D13-ADA0-2BA60D7AF284}" destId="{13B81A52-0D1F-4E66-B2B0-8CFA5C37E765}" srcOrd="3" destOrd="0" parTransId="{B38A1DF7-BDFC-4390-B13C-09462A45DA3F}" sibTransId="{5921C84C-5AC4-4B08-8F12-D78719878C7D}"/>
    <dgm:cxn modelId="{09E8A6C8-CBC6-4F54-9251-E8C39161238B}" srcId="{340A9006-2954-41B9-B1E0-AD264088450F}" destId="{8569E121-E909-4710-A2D9-47243CE33BAB}" srcOrd="0" destOrd="0" parTransId="{53331AE0-5C7E-45A8-9E2A-5DCD0D2E97AF}" sibTransId="{12304135-4205-42E3-8D8D-BC74447A9044}"/>
    <dgm:cxn modelId="{C5C003CF-9688-415A-B77E-DB9E2CB56B86}" srcId="{F24D1A44-F5A3-4D13-ADA0-2BA60D7AF284}" destId="{06395027-0B5F-4903-9FC6-ECFC5F3A7409}" srcOrd="0" destOrd="0" parTransId="{283B3274-5A27-41D7-9ECF-334999AD523A}" sibTransId="{7403FD1B-F26C-4D9A-B6EB-4C82DCDF9AA1}"/>
    <dgm:cxn modelId="{A94B2DC3-C4D4-4671-BA1C-9F1DC59EE96F}" type="presOf" srcId="{6EE67053-3778-449A-B0D3-394C8FDFED59}" destId="{A7ACE086-CCEC-4313-A84A-184981B55909}" srcOrd="0" destOrd="1" presId="urn:microsoft.com/office/officeart/2005/8/layout/vList2"/>
    <dgm:cxn modelId="{564A0D6A-5902-4F12-80D3-FBE35A7A6DF2}" type="presParOf" srcId="{80BCED5F-36DF-437F-B0D4-A7868BB8E9C1}" destId="{885CA8A7-1847-4466-A6A9-1EBC68F7175B}" srcOrd="0" destOrd="0" presId="urn:microsoft.com/office/officeart/2005/8/layout/vList2"/>
    <dgm:cxn modelId="{D1E33E28-3DAF-40B4-B2A0-A249F53CBEAF}" type="presParOf" srcId="{80BCED5F-36DF-437F-B0D4-A7868BB8E9C1}" destId="{A7ACE086-CCEC-4313-A84A-184981B55909}" srcOrd="1" destOrd="0" presId="urn:microsoft.com/office/officeart/2005/8/layout/vList2"/>
    <dgm:cxn modelId="{BA9D7025-518F-4A76-81EF-161FC95B154A}" type="presParOf" srcId="{80BCED5F-36DF-437F-B0D4-A7868BB8E9C1}" destId="{078AFC7E-E8B4-4A51-B6DA-2A4B0FDC4252}" srcOrd="2" destOrd="0" presId="urn:microsoft.com/office/officeart/2005/8/layout/vList2"/>
    <dgm:cxn modelId="{E8125B94-8DA7-49ED-8B01-36788A0B0423}" type="presParOf" srcId="{80BCED5F-36DF-437F-B0D4-A7868BB8E9C1}" destId="{0B8AC6C9-88C3-4E4F-A5B7-F6EEBFC8916D}"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0A9006-2954-41B9-B1E0-AD264088450F}"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D839D2D4-7B10-4275-A394-F0781375E688}">
      <dgm:prSet phldrT="[Text]" custT="1"/>
      <dgm:spPr/>
      <dgm:t>
        <a:bodyPr/>
        <a:lstStyle/>
        <a:p>
          <a:r>
            <a:rPr lang="en-US" sz="2800" dirty="0" smtClean="0"/>
            <a:t>Project Duration</a:t>
          </a:r>
          <a:endParaRPr lang="en-US" sz="2800" dirty="0"/>
        </a:p>
      </dgm:t>
    </dgm:pt>
    <dgm:pt modelId="{DEC09057-948D-4B12-8ED2-CC154FEFF3F4}" type="parTrans" cxnId="{CDA60743-8123-4411-9519-20EEE8F9CCCF}">
      <dgm:prSet/>
      <dgm:spPr/>
      <dgm:t>
        <a:bodyPr/>
        <a:lstStyle/>
        <a:p>
          <a:endParaRPr lang="en-US"/>
        </a:p>
      </dgm:t>
    </dgm:pt>
    <dgm:pt modelId="{657CFFBF-B1C7-4DD5-B656-FFEB6BC44F1B}" type="sibTrans" cxnId="{CDA60743-8123-4411-9519-20EEE8F9CCCF}">
      <dgm:prSet/>
      <dgm:spPr/>
      <dgm:t>
        <a:bodyPr/>
        <a:lstStyle/>
        <a:p>
          <a:endParaRPr lang="en-US"/>
        </a:p>
      </dgm:t>
    </dgm:pt>
    <dgm:pt modelId="{54EF43FF-CD8A-4F8B-8DD6-E1A255E839E7}">
      <dgm:prSet phldrT="[Text]" custT="1"/>
      <dgm:spPr/>
      <dgm:t>
        <a:bodyPr/>
        <a:lstStyle/>
        <a:p>
          <a:r>
            <a:rPr lang="en-US" sz="2400" dirty="0" smtClean="0"/>
            <a:t>Estimate of time from project start (“Initiation”) through project completion</a:t>
          </a:r>
          <a:endParaRPr lang="en-US" sz="2400" dirty="0"/>
        </a:p>
      </dgm:t>
    </dgm:pt>
    <dgm:pt modelId="{3A0C86D8-65CC-4F32-A74B-DD156837603D}" type="parTrans" cxnId="{DCC5F9ED-CBC1-4384-8A38-79567B13B02D}">
      <dgm:prSet/>
      <dgm:spPr/>
      <dgm:t>
        <a:bodyPr/>
        <a:lstStyle/>
        <a:p>
          <a:endParaRPr lang="en-US"/>
        </a:p>
      </dgm:t>
    </dgm:pt>
    <dgm:pt modelId="{7802E0DF-BF1B-42A4-8F38-87EF0DC4BDB9}" type="sibTrans" cxnId="{DCC5F9ED-CBC1-4384-8A38-79567B13B02D}">
      <dgm:prSet/>
      <dgm:spPr/>
      <dgm:t>
        <a:bodyPr/>
        <a:lstStyle/>
        <a:p>
          <a:endParaRPr lang="en-US"/>
        </a:p>
      </dgm:t>
    </dgm:pt>
    <dgm:pt modelId="{D007322F-0CC4-4706-B9F4-6D03122E7025}">
      <dgm:prSet phldrT="[Text]" custT="1"/>
      <dgm:spPr/>
      <dgm:t>
        <a:bodyPr/>
        <a:lstStyle/>
        <a:p>
          <a:r>
            <a:rPr lang="en-US" sz="2800" dirty="0" smtClean="0"/>
            <a:t>Systems Impacted</a:t>
          </a:r>
          <a:endParaRPr lang="en-US" sz="5200" dirty="0"/>
        </a:p>
      </dgm:t>
    </dgm:pt>
    <dgm:pt modelId="{4F9D3225-83E1-4D49-A805-59D85A217E86}" type="parTrans" cxnId="{0CFA57A9-AF38-4F0F-9E50-04017F527820}">
      <dgm:prSet/>
      <dgm:spPr/>
      <dgm:t>
        <a:bodyPr/>
        <a:lstStyle/>
        <a:p>
          <a:endParaRPr lang="en-US"/>
        </a:p>
      </dgm:t>
    </dgm:pt>
    <dgm:pt modelId="{E22FFDD8-FA4A-492C-8BA0-743E77DC7480}" type="sibTrans" cxnId="{0CFA57A9-AF38-4F0F-9E50-04017F527820}">
      <dgm:prSet/>
      <dgm:spPr/>
      <dgm:t>
        <a:bodyPr/>
        <a:lstStyle/>
        <a:p>
          <a:endParaRPr lang="en-US"/>
        </a:p>
      </dgm:t>
    </dgm:pt>
    <dgm:pt modelId="{AF43BCEA-1F6A-4112-9925-4B3B2A7FCCBA}">
      <dgm:prSet phldrT="[Text]" custT="1"/>
      <dgm:spPr/>
      <dgm:t>
        <a:bodyPr/>
        <a:lstStyle/>
        <a:p>
          <a:r>
            <a:rPr lang="en-US" sz="2400" dirty="0" smtClean="0"/>
            <a:t>List of primary systems impacted by change</a:t>
          </a:r>
          <a:endParaRPr lang="en-US" sz="2400" dirty="0"/>
        </a:p>
      </dgm:t>
    </dgm:pt>
    <dgm:pt modelId="{0A9C883D-D201-4896-A0C8-7F6E07E567A0}" type="parTrans" cxnId="{C8321E45-3C61-4129-925B-CE19F8723641}">
      <dgm:prSet/>
      <dgm:spPr/>
      <dgm:t>
        <a:bodyPr/>
        <a:lstStyle/>
        <a:p>
          <a:endParaRPr lang="en-US"/>
        </a:p>
      </dgm:t>
    </dgm:pt>
    <dgm:pt modelId="{1D7393F7-F5A7-4573-867F-D2F2452F48CF}" type="sibTrans" cxnId="{C8321E45-3C61-4129-925B-CE19F8723641}">
      <dgm:prSet/>
      <dgm:spPr/>
      <dgm:t>
        <a:bodyPr/>
        <a:lstStyle/>
        <a:p>
          <a:endParaRPr lang="en-US"/>
        </a:p>
      </dgm:t>
    </dgm:pt>
    <dgm:pt modelId="{76A0BF0B-1676-4D49-B4AE-395EC978F814}">
      <dgm:prSet phldrT="[Text]" custT="1"/>
      <dgm:spPr/>
      <dgm:t>
        <a:bodyPr/>
        <a:lstStyle/>
        <a:p>
          <a:endParaRPr lang="en-US" sz="1000" dirty="0"/>
        </a:p>
      </dgm:t>
    </dgm:pt>
    <dgm:pt modelId="{B10B4585-F416-4B7E-8A30-B5540E840BDA}" type="parTrans" cxnId="{21A48808-9F01-4285-81C9-F1B78A8BD796}">
      <dgm:prSet/>
      <dgm:spPr/>
      <dgm:t>
        <a:bodyPr/>
        <a:lstStyle/>
        <a:p>
          <a:endParaRPr lang="en-US"/>
        </a:p>
      </dgm:t>
    </dgm:pt>
    <dgm:pt modelId="{E519849D-1C67-4EAF-A0A5-5489C3D97A08}" type="sibTrans" cxnId="{21A48808-9F01-4285-81C9-F1B78A8BD796}">
      <dgm:prSet/>
      <dgm:spPr/>
      <dgm:t>
        <a:bodyPr/>
        <a:lstStyle/>
        <a:p>
          <a:endParaRPr lang="en-US"/>
        </a:p>
      </dgm:t>
    </dgm:pt>
    <dgm:pt modelId="{D5728D8B-BC9A-4A01-AAA2-A27EDE1EC55C}">
      <dgm:prSet phldrT="[Text]" custT="1"/>
      <dgm:spPr/>
      <dgm:t>
        <a:bodyPr/>
        <a:lstStyle/>
        <a:p>
          <a:endParaRPr lang="en-US" sz="1000" dirty="0"/>
        </a:p>
      </dgm:t>
    </dgm:pt>
    <dgm:pt modelId="{C0BA506E-63A7-45A7-9844-8414EF261A27}" type="parTrans" cxnId="{B95712B0-9083-489E-914E-2692B665CBFD}">
      <dgm:prSet/>
      <dgm:spPr/>
      <dgm:t>
        <a:bodyPr/>
        <a:lstStyle/>
        <a:p>
          <a:endParaRPr lang="en-US"/>
        </a:p>
      </dgm:t>
    </dgm:pt>
    <dgm:pt modelId="{0A5E9714-34D0-4BE7-8159-26330C085DB0}" type="sibTrans" cxnId="{B95712B0-9083-489E-914E-2692B665CBFD}">
      <dgm:prSet/>
      <dgm:spPr/>
      <dgm:t>
        <a:bodyPr/>
        <a:lstStyle/>
        <a:p>
          <a:endParaRPr lang="en-US"/>
        </a:p>
      </dgm:t>
    </dgm:pt>
    <dgm:pt modelId="{BFF13012-DCE1-427F-81E9-CACCD7A4DD89}">
      <dgm:prSet phldrT="[Text]" custT="1"/>
      <dgm:spPr/>
      <dgm:t>
        <a:bodyPr/>
        <a:lstStyle/>
        <a:p>
          <a:endParaRPr lang="en-US" sz="1000" dirty="0"/>
        </a:p>
      </dgm:t>
    </dgm:pt>
    <dgm:pt modelId="{2C53AD5D-7362-4971-8EDF-69EE1B824F16}" type="parTrans" cxnId="{2195F5AB-F34E-42CE-8222-3CF9BDD2EBC8}">
      <dgm:prSet/>
      <dgm:spPr/>
      <dgm:t>
        <a:bodyPr/>
        <a:lstStyle/>
        <a:p>
          <a:endParaRPr lang="en-US"/>
        </a:p>
      </dgm:t>
    </dgm:pt>
    <dgm:pt modelId="{B8268062-79EA-4051-936C-DCBA4A4FBE05}" type="sibTrans" cxnId="{2195F5AB-F34E-42CE-8222-3CF9BDD2EBC8}">
      <dgm:prSet/>
      <dgm:spPr/>
      <dgm:t>
        <a:bodyPr/>
        <a:lstStyle/>
        <a:p>
          <a:endParaRPr lang="en-US"/>
        </a:p>
      </dgm:t>
    </dgm:pt>
    <dgm:pt modelId="{9F7C6C27-258D-40AA-ACA3-8F95A8B8440F}">
      <dgm:prSet phldrT="[Text]" custT="1"/>
      <dgm:spPr/>
      <dgm:t>
        <a:bodyPr/>
        <a:lstStyle/>
        <a:p>
          <a:r>
            <a:rPr lang="en-US" sz="2000" dirty="0" smtClean="0"/>
            <a:t>Does not include time in stakeholder process</a:t>
          </a:r>
          <a:endParaRPr lang="en-US" sz="2000" dirty="0"/>
        </a:p>
      </dgm:t>
    </dgm:pt>
    <dgm:pt modelId="{79BF45DA-4A87-4C68-8470-A5BED9D4A7D5}" type="parTrans" cxnId="{09D617CC-0555-42D5-918E-4734716E3050}">
      <dgm:prSet/>
      <dgm:spPr/>
      <dgm:t>
        <a:bodyPr/>
        <a:lstStyle/>
        <a:p>
          <a:endParaRPr lang="en-US"/>
        </a:p>
      </dgm:t>
    </dgm:pt>
    <dgm:pt modelId="{77BF47A4-9DC3-4083-9541-0E708BC7CFED}" type="sibTrans" cxnId="{09D617CC-0555-42D5-918E-4734716E3050}">
      <dgm:prSet/>
      <dgm:spPr/>
      <dgm:t>
        <a:bodyPr/>
        <a:lstStyle/>
        <a:p>
          <a:endParaRPr lang="en-US"/>
        </a:p>
      </dgm:t>
    </dgm:pt>
    <dgm:pt modelId="{A3189FC8-6E77-44CB-90F9-EE3E360CC383}">
      <dgm:prSet phldrT="[Text]" custT="1"/>
      <dgm:spPr/>
      <dgm:t>
        <a:bodyPr/>
        <a:lstStyle/>
        <a:p>
          <a:r>
            <a:rPr lang="en-US" sz="2000" dirty="0" smtClean="0"/>
            <a:t>Actual project duration may vary based on dependencies with other projects or bundling of related changes into a single project</a:t>
          </a:r>
          <a:endParaRPr lang="en-US" sz="2000" dirty="0"/>
        </a:p>
      </dgm:t>
    </dgm:pt>
    <dgm:pt modelId="{C0F97963-78C0-43F7-9027-633234DD2D58}" type="parTrans" cxnId="{366EE116-E6B8-4B60-9020-81FED3FBFCDD}">
      <dgm:prSet/>
      <dgm:spPr/>
      <dgm:t>
        <a:bodyPr/>
        <a:lstStyle/>
        <a:p>
          <a:endParaRPr lang="en-US"/>
        </a:p>
      </dgm:t>
    </dgm:pt>
    <dgm:pt modelId="{843DF626-FE03-4AFA-8FA5-BBCCA2A2A68D}" type="sibTrans" cxnId="{366EE116-E6B8-4B60-9020-81FED3FBFCDD}">
      <dgm:prSet/>
      <dgm:spPr/>
      <dgm:t>
        <a:bodyPr/>
        <a:lstStyle/>
        <a:p>
          <a:endParaRPr lang="en-US"/>
        </a:p>
      </dgm:t>
    </dgm:pt>
    <dgm:pt modelId="{EB0E9987-1FCC-44A9-85DB-531B51146694}">
      <dgm:prSet phldrT="[Text]" custT="1"/>
      <dgm:spPr/>
      <dgm:t>
        <a:bodyPr/>
        <a:lstStyle/>
        <a:p>
          <a:r>
            <a:rPr lang="en-US" sz="2000" dirty="0" smtClean="0"/>
            <a:t>Individual core systems </a:t>
          </a:r>
          <a:r>
            <a:rPr lang="en-US" sz="1600" dirty="0" smtClean="0"/>
            <a:t>(EMS, MMS, NMMS, OS, CRR, CMM, S&amp;B, etc.) </a:t>
          </a:r>
          <a:endParaRPr lang="en-US" sz="2000" dirty="0"/>
        </a:p>
      </dgm:t>
    </dgm:pt>
    <dgm:pt modelId="{5BBA12FE-5568-440E-8E84-4463CE3BA878}" type="parTrans" cxnId="{B6C97DD6-4217-4502-9293-19345C16770B}">
      <dgm:prSet/>
      <dgm:spPr/>
      <dgm:t>
        <a:bodyPr/>
        <a:lstStyle/>
        <a:p>
          <a:endParaRPr lang="en-US"/>
        </a:p>
      </dgm:t>
    </dgm:pt>
    <dgm:pt modelId="{B8ACE18C-4C74-4ADB-9323-B08C9142232F}" type="sibTrans" cxnId="{B6C97DD6-4217-4502-9293-19345C16770B}">
      <dgm:prSet/>
      <dgm:spPr/>
      <dgm:t>
        <a:bodyPr/>
        <a:lstStyle/>
        <a:p>
          <a:endParaRPr lang="en-US"/>
        </a:p>
      </dgm:t>
    </dgm:pt>
    <dgm:pt modelId="{E9D194F0-58D1-4910-9064-EC78AEEED939}">
      <dgm:prSet phldrT="[Text]" custT="1"/>
      <dgm:spPr/>
      <dgm:t>
        <a:bodyPr/>
        <a:lstStyle/>
        <a:p>
          <a:r>
            <a:rPr lang="en-US" sz="2000" dirty="0" smtClean="0"/>
            <a:t>“BI &amp; Data Analytics” </a:t>
          </a:r>
          <a:r>
            <a:rPr lang="en-US" sz="1600" dirty="0" smtClean="0"/>
            <a:t>(various reporting tools)</a:t>
          </a:r>
          <a:endParaRPr lang="en-US" sz="1200" dirty="0"/>
        </a:p>
      </dgm:t>
    </dgm:pt>
    <dgm:pt modelId="{2BAF93EC-7D18-4CCC-A4EF-E80A92EBA03F}" type="parTrans" cxnId="{9E7C9D29-9A60-4E88-80FB-6808499B0520}">
      <dgm:prSet/>
      <dgm:spPr/>
      <dgm:t>
        <a:bodyPr/>
        <a:lstStyle/>
        <a:p>
          <a:endParaRPr lang="en-US"/>
        </a:p>
      </dgm:t>
    </dgm:pt>
    <dgm:pt modelId="{E08AC1BE-4D8A-41F6-8B35-FF73ED855F98}" type="sibTrans" cxnId="{9E7C9D29-9A60-4E88-80FB-6808499B0520}">
      <dgm:prSet/>
      <dgm:spPr/>
      <dgm:t>
        <a:bodyPr/>
        <a:lstStyle/>
        <a:p>
          <a:endParaRPr lang="en-US"/>
        </a:p>
      </dgm:t>
    </dgm:pt>
    <dgm:pt modelId="{8F4CD7B4-FFA3-4C68-B6AA-6CBACE692418}">
      <dgm:prSet phldrT="[Text]" custT="1"/>
      <dgm:spPr/>
      <dgm:t>
        <a:bodyPr/>
        <a:lstStyle/>
        <a:p>
          <a:r>
            <a:rPr lang="en-US" sz="2000" dirty="0" smtClean="0"/>
            <a:t>“Data Access &amp; Transparency” </a:t>
          </a:r>
          <a:r>
            <a:rPr lang="en-US" sz="1600" dirty="0" smtClean="0"/>
            <a:t>(MIS, MPIM, web services)</a:t>
          </a:r>
          <a:endParaRPr lang="en-US" sz="1600" dirty="0"/>
        </a:p>
      </dgm:t>
    </dgm:pt>
    <dgm:pt modelId="{56DE2D31-1A27-4633-B3DE-9570CD96F7DD}" type="parTrans" cxnId="{A67556D2-280A-4179-8701-AF69469FA612}">
      <dgm:prSet/>
      <dgm:spPr/>
      <dgm:t>
        <a:bodyPr/>
        <a:lstStyle/>
        <a:p>
          <a:endParaRPr lang="en-US"/>
        </a:p>
      </dgm:t>
    </dgm:pt>
    <dgm:pt modelId="{F1F5539A-92A5-4D25-95F8-5F115428A1D2}" type="sibTrans" cxnId="{A67556D2-280A-4179-8701-AF69469FA612}">
      <dgm:prSet/>
      <dgm:spPr/>
      <dgm:t>
        <a:bodyPr/>
        <a:lstStyle/>
        <a:p>
          <a:endParaRPr lang="en-US"/>
        </a:p>
      </dgm:t>
    </dgm:pt>
    <dgm:pt modelId="{4401AA82-A044-424A-88B8-355B80B975A3}">
      <dgm:prSet phldrT="[Text]" custT="1"/>
      <dgm:spPr/>
      <dgm:t>
        <a:bodyPr/>
        <a:lstStyle/>
        <a:p>
          <a:r>
            <a:rPr lang="en-US" sz="2000" dirty="0" smtClean="0"/>
            <a:t>“Data and Information Products” </a:t>
          </a:r>
          <a:r>
            <a:rPr lang="en-US" sz="1600" dirty="0" smtClean="0"/>
            <a:t>(CDR, </a:t>
          </a:r>
          <a:r>
            <a:rPr lang="en-US" sz="1600" dirty="0" smtClean="0"/>
            <a:t>replication, </a:t>
          </a:r>
          <a:r>
            <a:rPr lang="en-US" sz="1600" dirty="0" smtClean="0"/>
            <a:t>extracts, report postings)</a:t>
          </a:r>
          <a:endParaRPr lang="en-US" sz="1600" dirty="0"/>
        </a:p>
      </dgm:t>
    </dgm:pt>
    <dgm:pt modelId="{269AA45F-2D84-4420-AD13-7FF15BC0DB7F}" type="parTrans" cxnId="{763B10D7-0436-4E4A-8FDC-97570EE861E9}">
      <dgm:prSet/>
      <dgm:spPr/>
      <dgm:t>
        <a:bodyPr/>
        <a:lstStyle/>
        <a:p>
          <a:endParaRPr lang="en-US"/>
        </a:p>
      </dgm:t>
    </dgm:pt>
    <dgm:pt modelId="{E7F1F30F-FF83-446C-8B23-16460A46B8F0}" type="sibTrans" cxnId="{763B10D7-0436-4E4A-8FDC-97570EE861E9}">
      <dgm:prSet/>
      <dgm:spPr/>
      <dgm:t>
        <a:bodyPr/>
        <a:lstStyle/>
        <a:p>
          <a:endParaRPr lang="en-US"/>
        </a:p>
      </dgm:t>
    </dgm:pt>
    <dgm:pt modelId="{80BCED5F-36DF-437F-B0D4-A7868BB8E9C1}" type="pres">
      <dgm:prSet presAssocID="{340A9006-2954-41B9-B1E0-AD264088450F}" presName="linear" presStyleCnt="0">
        <dgm:presLayoutVars>
          <dgm:animLvl val="lvl"/>
          <dgm:resizeHandles val="exact"/>
        </dgm:presLayoutVars>
      </dgm:prSet>
      <dgm:spPr/>
      <dgm:t>
        <a:bodyPr/>
        <a:lstStyle/>
        <a:p>
          <a:endParaRPr lang="en-US"/>
        </a:p>
      </dgm:t>
    </dgm:pt>
    <dgm:pt modelId="{B0502D8B-0E34-4F23-884F-C1C40612C128}" type="pres">
      <dgm:prSet presAssocID="{D839D2D4-7B10-4275-A394-F0781375E688}" presName="parentText" presStyleLbl="node1" presStyleIdx="0" presStyleCnt="2" custScaleY="50296">
        <dgm:presLayoutVars>
          <dgm:chMax val="0"/>
          <dgm:bulletEnabled val="1"/>
        </dgm:presLayoutVars>
      </dgm:prSet>
      <dgm:spPr/>
      <dgm:t>
        <a:bodyPr/>
        <a:lstStyle/>
        <a:p>
          <a:endParaRPr lang="en-US"/>
        </a:p>
      </dgm:t>
    </dgm:pt>
    <dgm:pt modelId="{78375F28-0A69-4F8C-B6BF-0DAA3502778F}" type="pres">
      <dgm:prSet presAssocID="{D839D2D4-7B10-4275-A394-F0781375E688}" presName="childText" presStyleLbl="revTx" presStyleIdx="0" presStyleCnt="2">
        <dgm:presLayoutVars>
          <dgm:bulletEnabled val="1"/>
        </dgm:presLayoutVars>
      </dgm:prSet>
      <dgm:spPr/>
      <dgm:t>
        <a:bodyPr/>
        <a:lstStyle/>
        <a:p>
          <a:endParaRPr lang="en-US"/>
        </a:p>
      </dgm:t>
    </dgm:pt>
    <dgm:pt modelId="{85E7867E-A279-49D7-89DF-E67E3F612AF6}" type="pres">
      <dgm:prSet presAssocID="{D007322F-0CC4-4706-B9F4-6D03122E7025}" presName="parentText" presStyleLbl="node1" presStyleIdx="1" presStyleCnt="2" custScaleY="49479">
        <dgm:presLayoutVars>
          <dgm:chMax val="0"/>
          <dgm:bulletEnabled val="1"/>
        </dgm:presLayoutVars>
      </dgm:prSet>
      <dgm:spPr/>
      <dgm:t>
        <a:bodyPr/>
        <a:lstStyle/>
        <a:p>
          <a:endParaRPr lang="en-US"/>
        </a:p>
      </dgm:t>
    </dgm:pt>
    <dgm:pt modelId="{246D1106-1224-4A3F-B6D8-320754FA1CEA}" type="pres">
      <dgm:prSet presAssocID="{D007322F-0CC4-4706-B9F4-6D03122E7025}" presName="childText" presStyleLbl="revTx" presStyleIdx="1" presStyleCnt="2">
        <dgm:presLayoutVars>
          <dgm:bulletEnabled val="1"/>
        </dgm:presLayoutVars>
      </dgm:prSet>
      <dgm:spPr/>
      <dgm:t>
        <a:bodyPr/>
        <a:lstStyle/>
        <a:p>
          <a:endParaRPr lang="en-US"/>
        </a:p>
      </dgm:t>
    </dgm:pt>
  </dgm:ptLst>
  <dgm:cxnLst>
    <dgm:cxn modelId="{B6C97DD6-4217-4502-9293-19345C16770B}" srcId="{AF43BCEA-1F6A-4112-9925-4B3B2A7FCCBA}" destId="{EB0E9987-1FCC-44A9-85DB-531B51146694}" srcOrd="0" destOrd="0" parTransId="{5BBA12FE-5568-440E-8E84-4463CE3BA878}" sibTransId="{B8ACE18C-4C74-4ADB-9323-B08C9142232F}"/>
    <dgm:cxn modelId="{6CBA5CE2-07B8-4B5C-BF53-0966C46AEF5A}" type="presOf" srcId="{340A9006-2954-41B9-B1E0-AD264088450F}" destId="{80BCED5F-36DF-437F-B0D4-A7868BB8E9C1}" srcOrd="0" destOrd="0" presId="urn:microsoft.com/office/officeart/2005/8/layout/vList2"/>
    <dgm:cxn modelId="{366EE116-E6B8-4B60-9020-81FED3FBFCDD}" srcId="{54EF43FF-CD8A-4F8B-8DD6-E1A255E839E7}" destId="{A3189FC8-6E77-44CB-90F9-EE3E360CC383}" srcOrd="1" destOrd="0" parTransId="{C0F97963-78C0-43F7-9027-633234DD2D58}" sibTransId="{843DF626-FE03-4AFA-8FA5-BBCCA2A2A68D}"/>
    <dgm:cxn modelId="{2195F5AB-F34E-42CE-8222-3CF9BDD2EBC8}" srcId="{D839D2D4-7B10-4275-A394-F0781375E688}" destId="{BFF13012-DCE1-427F-81E9-CACCD7A4DD89}" srcOrd="2" destOrd="0" parTransId="{2C53AD5D-7362-4971-8EDF-69EE1B824F16}" sibTransId="{B8268062-79EA-4051-936C-DCBA4A4FBE05}"/>
    <dgm:cxn modelId="{DCC5F9ED-CBC1-4384-8A38-79567B13B02D}" srcId="{D839D2D4-7B10-4275-A394-F0781375E688}" destId="{54EF43FF-CD8A-4F8B-8DD6-E1A255E839E7}" srcOrd="1" destOrd="0" parTransId="{3A0C86D8-65CC-4F32-A74B-DD156837603D}" sibTransId="{7802E0DF-BF1B-42A4-8F38-87EF0DC4BDB9}"/>
    <dgm:cxn modelId="{59A2A748-D082-426B-8920-7DA7ACC9D8F1}" type="presOf" srcId="{D007322F-0CC4-4706-B9F4-6D03122E7025}" destId="{85E7867E-A279-49D7-89DF-E67E3F612AF6}" srcOrd="0" destOrd="0" presId="urn:microsoft.com/office/officeart/2005/8/layout/vList2"/>
    <dgm:cxn modelId="{CDA60743-8123-4411-9519-20EEE8F9CCCF}" srcId="{340A9006-2954-41B9-B1E0-AD264088450F}" destId="{D839D2D4-7B10-4275-A394-F0781375E688}" srcOrd="0" destOrd="0" parTransId="{DEC09057-948D-4B12-8ED2-CC154FEFF3F4}" sibTransId="{657CFFBF-B1C7-4DD5-B656-FFEB6BC44F1B}"/>
    <dgm:cxn modelId="{036DC383-70E0-40CD-9F30-F05D73C7A4B4}" type="presOf" srcId="{BFF13012-DCE1-427F-81E9-CACCD7A4DD89}" destId="{78375F28-0A69-4F8C-B6BF-0DAA3502778F}" srcOrd="0" destOrd="4" presId="urn:microsoft.com/office/officeart/2005/8/layout/vList2"/>
    <dgm:cxn modelId="{83918115-625D-4500-890D-70741C471535}" type="presOf" srcId="{D839D2D4-7B10-4275-A394-F0781375E688}" destId="{B0502D8B-0E34-4F23-884F-C1C40612C128}" srcOrd="0" destOrd="0" presId="urn:microsoft.com/office/officeart/2005/8/layout/vList2"/>
    <dgm:cxn modelId="{C8321E45-3C61-4129-925B-CE19F8723641}" srcId="{D007322F-0CC4-4706-B9F4-6D03122E7025}" destId="{AF43BCEA-1F6A-4112-9925-4B3B2A7FCCBA}" srcOrd="1" destOrd="0" parTransId="{0A9C883D-D201-4896-A0C8-7F6E07E567A0}" sibTransId="{1D7393F7-F5A7-4573-867F-D2F2452F48CF}"/>
    <dgm:cxn modelId="{AEA5C7FF-6350-4DC4-98DA-C472DEE38F47}" type="presOf" srcId="{8F4CD7B4-FFA3-4C68-B6AA-6CBACE692418}" destId="{246D1106-1224-4A3F-B6D8-320754FA1CEA}" srcOrd="0" destOrd="5" presId="urn:microsoft.com/office/officeart/2005/8/layout/vList2"/>
    <dgm:cxn modelId="{E3091B39-64A4-44E3-A39A-DFFF6F0BB7C5}" type="presOf" srcId="{54EF43FF-CD8A-4F8B-8DD6-E1A255E839E7}" destId="{78375F28-0A69-4F8C-B6BF-0DAA3502778F}" srcOrd="0" destOrd="1" presId="urn:microsoft.com/office/officeart/2005/8/layout/vList2"/>
    <dgm:cxn modelId="{BA51A160-23D7-4107-A63C-ACC18A09C531}" type="presOf" srcId="{76A0BF0B-1676-4D49-B4AE-395EC978F814}" destId="{78375F28-0A69-4F8C-B6BF-0DAA3502778F}" srcOrd="0" destOrd="0" presId="urn:microsoft.com/office/officeart/2005/8/layout/vList2"/>
    <dgm:cxn modelId="{20CCD3ED-B26A-45B5-A30C-16ACBBD712DE}" type="presOf" srcId="{AF43BCEA-1F6A-4112-9925-4B3B2A7FCCBA}" destId="{246D1106-1224-4A3F-B6D8-320754FA1CEA}" srcOrd="0" destOrd="1" presId="urn:microsoft.com/office/officeart/2005/8/layout/vList2"/>
    <dgm:cxn modelId="{3592E298-E227-414D-AD31-82D7397E2F3D}" type="presOf" srcId="{EB0E9987-1FCC-44A9-85DB-531B51146694}" destId="{246D1106-1224-4A3F-B6D8-320754FA1CEA}" srcOrd="0" destOrd="2" presId="urn:microsoft.com/office/officeart/2005/8/layout/vList2"/>
    <dgm:cxn modelId="{9E7C9D29-9A60-4E88-80FB-6808499B0520}" srcId="{AF43BCEA-1F6A-4112-9925-4B3B2A7FCCBA}" destId="{E9D194F0-58D1-4910-9064-EC78AEEED939}" srcOrd="1" destOrd="0" parTransId="{2BAF93EC-7D18-4CCC-A4EF-E80A92EBA03F}" sibTransId="{E08AC1BE-4D8A-41F6-8B35-FF73ED855F98}"/>
    <dgm:cxn modelId="{763B10D7-0436-4E4A-8FDC-97570EE861E9}" srcId="{AF43BCEA-1F6A-4112-9925-4B3B2A7FCCBA}" destId="{4401AA82-A044-424A-88B8-355B80B975A3}" srcOrd="2" destOrd="0" parTransId="{269AA45F-2D84-4420-AD13-7FF15BC0DB7F}" sibTransId="{E7F1F30F-FF83-446C-8B23-16460A46B8F0}"/>
    <dgm:cxn modelId="{9C5FF2B9-672B-44CE-A5B5-9E822F4D3C67}" type="presOf" srcId="{E9D194F0-58D1-4910-9064-EC78AEEED939}" destId="{246D1106-1224-4A3F-B6D8-320754FA1CEA}" srcOrd="0" destOrd="3" presId="urn:microsoft.com/office/officeart/2005/8/layout/vList2"/>
    <dgm:cxn modelId="{A67556D2-280A-4179-8701-AF69469FA612}" srcId="{AF43BCEA-1F6A-4112-9925-4B3B2A7FCCBA}" destId="{8F4CD7B4-FFA3-4C68-B6AA-6CBACE692418}" srcOrd="3" destOrd="0" parTransId="{56DE2D31-1A27-4633-B3DE-9570CD96F7DD}" sibTransId="{F1F5539A-92A5-4D25-95F8-5F115428A1D2}"/>
    <dgm:cxn modelId="{0CFA57A9-AF38-4F0F-9E50-04017F527820}" srcId="{340A9006-2954-41B9-B1E0-AD264088450F}" destId="{D007322F-0CC4-4706-B9F4-6D03122E7025}" srcOrd="1" destOrd="0" parTransId="{4F9D3225-83E1-4D49-A805-59D85A217E86}" sibTransId="{E22FFDD8-FA4A-492C-8BA0-743E77DC7480}"/>
    <dgm:cxn modelId="{5F44D88E-BD3B-45CF-BEAC-A271CF58D4A7}" type="presOf" srcId="{9F7C6C27-258D-40AA-ACA3-8F95A8B8440F}" destId="{78375F28-0A69-4F8C-B6BF-0DAA3502778F}" srcOrd="0" destOrd="2" presId="urn:microsoft.com/office/officeart/2005/8/layout/vList2"/>
    <dgm:cxn modelId="{09D617CC-0555-42D5-918E-4734716E3050}" srcId="{54EF43FF-CD8A-4F8B-8DD6-E1A255E839E7}" destId="{9F7C6C27-258D-40AA-ACA3-8F95A8B8440F}" srcOrd="0" destOrd="0" parTransId="{79BF45DA-4A87-4C68-8470-A5BED9D4A7D5}" sibTransId="{77BF47A4-9DC3-4083-9541-0E708BC7CFED}"/>
    <dgm:cxn modelId="{672DE56E-D830-41D7-8DA5-67CB0F6C055C}" type="presOf" srcId="{D5728D8B-BC9A-4A01-AAA2-A27EDE1EC55C}" destId="{246D1106-1224-4A3F-B6D8-320754FA1CEA}" srcOrd="0" destOrd="0" presId="urn:microsoft.com/office/officeart/2005/8/layout/vList2"/>
    <dgm:cxn modelId="{B95712B0-9083-489E-914E-2692B665CBFD}" srcId="{D007322F-0CC4-4706-B9F4-6D03122E7025}" destId="{D5728D8B-BC9A-4A01-AAA2-A27EDE1EC55C}" srcOrd="0" destOrd="0" parTransId="{C0BA506E-63A7-45A7-9844-8414EF261A27}" sibTransId="{0A5E9714-34D0-4BE7-8159-26330C085DB0}"/>
    <dgm:cxn modelId="{B597C74F-50E2-45CF-A257-AB055A8E0212}" type="presOf" srcId="{A3189FC8-6E77-44CB-90F9-EE3E360CC383}" destId="{78375F28-0A69-4F8C-B6BF-0DAA3502778F}" srcOrd="0" destOrd="3" presId="urn:microsoft.com/office/officeart/2005/8/layout/vList2"/>
    <dgm:cxn modelId="{F17A928B-84AD-4022-8AFD-5265EDF4BA09}" type="presOf" srcId="{4401AA82-A044-424A-88B8-355B80B975A3}" destId="{246D1106-1224-4A3F-B6D8-320754FA1CEA}" srcOrd="0" destOrd="4" presId="urn:microsoft.com/office/officeart/2005/8/layout/vList2"/>
    <dgm:cxn modelId="{21A48808-9F01-4285-81C9-F1B78A8BD796}" srcId="{D839D2D4-7B10-4275-A394-F0781375E688}" destId="{76A0BF0B-1676-4D49-B4AE-395EC978F814}" srcOrd="0" destOrd="0" parTransId="{B10B4585-F416-4B7E-8A30-B5540E840BDA}" sibTransId="{E519849D-1C67-4EAF-A0A5-5489C3D97A08}"/>
    <dgm:cxn modelId="{67E2D13B-1AA6-4302-B8AD-B893E12576AA}" type="presParOf" srcId="{80BCED5F-36DF-437F-B0D4-A7868BB8E9C1}" destId="{B0502D8B-0E34-4F23-884F-C1C40612C128}" srcOrd="0" destOrd="0" presId="urn:microsoft.com/office/officeart/2005/8/layout/vList2"/>
    <dgm:cxn modelId="{3A477105-89A3-4D38-A3CD-B9F7B3C23F8D}" type="presParOf" srcId="{80BCED5F-36DF-437F-B0D4-A7868BB8E9C1}" destId="{78375F28-0A69-4F8C-B6BF-0DAA3502778F}" srcOrd="1" destOrd="0" presId="urn:microsoft.com/office/officeart/2005/8/layout/vList2"/>
    <dgm:cxn modelId="{75A9687C-C27B-43BD-8729-69C24CF4B32C}" type="presParOf" srcId="{80BCED5F-36DF-437F-B0D4-A7868BB8E9C1}" destId="{85E7867E-A279-49D7-89DF-E67E3F612AF6}" srcOrd="2" destOrd="0" presId="urn:microsoft.com/office/officeart/2005/8/layout/vList2"/>
    <dgm:cxn modelId="{2D06C818-4210-41A6-8722-75E05BA28B0F}" type="presParOf" srcId="{80BCED5F-36DF-437F-B0D4-A7868BB8E9C1}" destId="{246D1106-1224-4A3F-B6D8-320754FA1CE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0A9006-2954-41B9-B1E0-AD264088450F}"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D839D2D4-7B10-4275-A394-F0781375E688}">
      <dgm:prSet phldrT="[Text]" custT="1"/>
      <dgm:spPr/>
      <dgm:t>
        <a:bodyPr/>
        <a:lstStyle/>
        <a:p>
          <a:r>
            <a:rPr lang="en-US" sz="2800" dirty="0" smtClean="0"/>
            <a:t>Business Process Impacts</a:t>
          </a:r>
          <a:endParaRPr lang="en-US" sz="2800" dirty="0"/>
        </a:p>
      </dgm:t>
    </dgm:pt>
    <dgm:pt modelId="{DEC09057-948D-4B12-8ED2-CC154FEFF3F4}" type="parTrans" cxnId="{CDA60743-8123-4411-9519-20EEE8F9CCCF}">
      <dgm:prSet/>
      <dgm:spPr/>
      <dgm:t>
        <a:bodyPr/>
        <a:lstStyle/>
        <a:p>
          <a:endParaRPr lang="en-US"/>
        </a:p>
      </dgm:t>
    </dgm:pt>
    <dgm:pt modelId="{657CFFBF-B1C7-4DD5-B656-FFEB6BC44F1B}" type="sibTrans" cxnId="{CDA60743-8123-4411-9519-20EEE8F9CCCF}">
      <dgm:prSet/>
      <dgm:spPr/>
      <dgm:t>
        <a:bodyPr/>
        <a:lstStyle/>
        <a:p>
          <a:endParaRPr lang="en-US"/>
        </a:p>
      </dgm:t>
    </dgm:pt>
    <dgm:pt modelId="{54EF43FF-CD8A-4F8B-8DD6-E1A255E839E7}">
      <dgm:prSet phldrT="[Text]" custT="1"/>
      <dgm:spPr/>
      <dgm:t>
        <a:bodyPr/>
        <a:lstStyle/>
        <a:p>
          <a:r>
            <a:rPr lang="en-US" sz="2400" dirty="0" smtClean="0"/>
            <a:t>Revisions to operating or desk procedures</a:t>
          </a:r>
          <a:endParaRPr lang="en-US" sz="2400" dirty="0"/>
        </a:p>
      </dgm:t>
    </dgm:pt>
    <dgm:pt modelId="{3A0C86D8-65CC-4F32-A74B-DD156837603D}" type="parTrans" cxnId="{DCC5F9ED-CBC1-4384-8A38-79567B13B02D}">
      <dgm:prSet/>
      <dgm:spPr/>
      <dgm:t>
        <a:bodyPr/>
        <a:lstStyle/>
        <a:p>
          <a:endParaRPr lang="en-US"/>
        </a:p>
      </dgm:t>
    </dgm:pt>
    <dgm:pt modelId="{7802E0DF-BF1B-42A4-8F38-87EF0DC4BDB9}" type="sibTrans" cxnId="{DCC5F9ED-CBC1-4384-8A38-79567B13B02D}">
      <dgm:prSet/>
      <dgm:spPr/>
      <dgm:t>
        <a:bodyPr/>
        <a:lstStyle/>
        <a:p>
          <a:endParaRPr lang="en-US"/>
        </a:p>
      </dgm:t>
    </dgm:pt>
    <dgm:pt modelId="{D007322F-0CC4-4706-B9F4-6D03122E7025}">
      <dgm:prSet phldrT="[Text]" custT="1"/>
      <dgm:spPr/>
      <dgm:t>
        <a:bodyPr/>
        <a:lstStyle/>
        <a:p>
          <a:r>
            <a:rPr lang="en-US" sz="2800" dirty="0" smtClean="0"/>
            <a:t>ERCOT Staffing Impacts </a:t>
          </a:r>
          <a:endParaRPr lang="en-US" sz="5200" dirty="0"/>
        </a:p>
      </dgm:t>
    </dgm:pt>
    <dgm:pt modelId="{4F9D3225-83E1-4D49-A805-59D85A217E86}" type="parTrans" cxnId="{0CFA57A9-AF38-4F0F-9E50-04017F527820}">
      <dgm:prSet/>
      <dgm:spPr/>
      <dgm:t>
        <a:bodyPr/>
        <a:lstStyle/>
        <a:p>
          <a:endParaRPr lang="en-US"/>
        </a:p>
      </dgm:t>
    </dgm:pt>
    <dgm:pt modelId="{E22FFDD8-FA4A-492C-8BA0-743E77DC7480}" type="sibTrans" cxnId="{0CFA57A9-AF38-4F0F-9E50-04017F527820}">
      <dgm:prSet/>
      <dgm:spPr/>
      <dgm:t>
        <a:bodyPr/>
        <a:lstStyle/>
        <a:p>
          <a:endParaRPr lang="en-US"/>
        </a:p>
      </dgm:t>
    </dgm:pt>
    <dgm:pt modelId="{266A6A30-66CE-435F-BD9F-6B01F7687F19}">
      <dgm:prSet phldrT="[Text]" custT="1"/>
      <dgm:spPr/>
      <dgm:t>
        <a:bodyPr/>
        <a:lstStyle/>
        <a:p>
          <a:r>
            <a:rPr lang="en-US" sz="2000" dirty="0" smtClean="0"/>
            <a:t>Incremental impact on ERCOT headcount</a:t>
          </a:r>
          <a:endParaRPr lang="en-US" sz="2000" dirty="0"/>
        </a:p>
      </dgm:t>
    </dgm:pt>
    <dgm:pt modelId="{4B48CD71-730A-458C-8DD3-4A988820E4C9}" type="parTrans" cxnId="{65CDCEB4-D853-4629-BD93-E6273C709B28}">
      <dgm:prSet/>
      <dgm:spPr/>
      <dgm:t>
        <a:bodyPr/>
        <a:lstStyle/>
        <a:p>
          <a:endParaRPr lang="en-US"/>
        </a:p>
      </dgm:t>
    </dgm:pt>
    <dgm:pt modelId="{1E86D1E4-B928-4DE1-950E-14707BFCB129}" type="sibTrans" cxnId="{65CDCEB4-D853-4629-BD93-E6273C709B28}">
      <dgm:prSet/>
      <dgm:spPr/>
      <dgm:t>
        <a:bodyPr/>
        <a:lstStyle/>
        <a:p>
          <a:endParaRPr lang="en-US"/>
        </a:p>
      </dgm:t>
    </dgm:pt>
    <dgm:pt modelId="{76A0BF0B-1676-4D49-B4AE-395EC978F814}">
      <dgm:prSet phldrT="[Text]" custT="1"/>
      <dgm:spPr/>
      <dgm:t>
        <a:bodyPr/>
        <a:lstStyle/>
        <a:p>
          <a:endParaRPr lang="en-US" sz="1600" dirty="0"/>
        </a:p>
      </dgm:t>
    </dgm:pt>
    <dgm:pt modelId="{B10B4585-F416-4B7E-8A30-B5540E840BDA}" type="parTrans" cxnId="{21A48808-9F01-4285-81C9-F1B78A8BD796}">
      <dgm:prSet/>
      <dgm:spPr/>
      <dgm:t>
        <a:bodyPr/>
        <a:lstStyle/>
        <a:p>
          <a:endParaRPr lang="en-US"/>
        </a:p>
      </dgm:t>
    </dgm:pt>
    <dgm:pt modelId="{E519849D-1C67-4EAF-A0A5-5489C3D97A08}" type="sibTrans" cxnId="{21A48808-9F01-4285-81C9-F1B78A8BD796}">
      <dgm:prSet/>
      <dgm:spPr/>
      <dgm:t>
        <a:bodyPr/>
        <a:lstStyle/>
        <a:p>
          <a:endParaRPr lang="en-US"/>
        </a:p>
      </dgm:t>
    </dgm:pt>
    <dgm:pt modelId="{D5728D8B-BC9A-4A01-AAA2-A27EDE1EC55C}">
      <dgm:prSet phldrT="[Text]" custT="1"/>
      <dgm:spPr/>
      <dgm:t>
        <a:bodyPr/>
        <a:lstStyle/>
        <a:p>
          <a:r>
            <a:rPr lang="en-US" sz="2000" dirty="0" smtClean="0"/>
            <a:t>Amount of increase/decrease in labor to ERCOT staff</a:t>
          </a:r>
          <a:endParaRPr lang="en-US" sz="1800" dirty="0"/>
        </a:p>
      </dgm:t>
    </dgm:pt>
    <dgm:pt modelId="{C0BA506E-63A7-45A7-9844-8414EF261A27}" type="parTrans" cxnId="{B95712B0-9083-489E-914E-2692B665CBFD}">
      <dgm:prSet/>
      <dgm:spPr/>
      <dgm:t>
        <a:bodyPr/>
        <a:lstStyle/>
        <a:p>
          <a:endParaRPr lang="en-US"/>
        </a:p>
      </dgm:t>
    </dgm:pt>
    <dgm:pt modelId="{0A5E9714-34D0-4BE7-8159-26330C085DB0}" type="sibTrans" cxnId="{B95712B0-9083-489E-914E-2692B665CBFD}">
      <dgm:prSet/>
      <dgm:spPr/>
      <dgm:t>
        <a:bodyPr/>
        <a:lstStyle/>
        <a:p>
          <a:endParaRPr lang="en-US"/>
        </a:p>
      </dgm:t>
    </dgm:pt>
    <dgm:pt modelId="{0449B834-29A7-4404-BBE1-99BA5F87D12B}">
      <dgm:prSet phldrT="[Text]" custT="1"/>
      <dgm:spPr/>
      <dgm:t>
        <a:bodyPr/>
        <a:lstStyle/>
        <a:p>
          <a:r>
            <a:rPr lang="en-US" sz="2000" dirty="0" smtClean="0"/>
            <a:t>Expressed in portions of an </a:t>
          </a:r>
          <a:r>
            <a:rPr lang="en-US" sz="2000" dirty="0" smtClean="0"/>
            <a:t>FTE  </a:t>
          </a:r>
          <a:r>
            <a:rPr lang="en-US" sz="1600" dirty="0" smtClean="0"/>
            <a:t>(0.1 FTE, 0.5 FTE, etc.)</a:t>
          </a:r>
          <a:endParaRPr lang="en-US" sz="1600" dirty="0"/>
        </a:p>
      </dgm:t>
    </dgm:pt>
    <dgm:pt modelId="{A3BBA376-99A2-4183-A85F-4C8EC5353EE5}" type="parTrans" cxnId="{2A084C46-747F-4C75-B732-13F5CBFF0A63}">
      <dgm:prSet/>
      <dgm:spPr/>
      <dgm:t>
        <a:bodyPr/>
        <a:lstStyle/>
        <a:p>
          <a:endParaRPr lang="en-US"/>
        </a:p>
      </dgm:t>
    </dgm:pt>
    <dgm:pt modelId="{F19A2686-AB63-4123-8782-1C0686DE7799}" type="sibTrans" cxnId="{2A084C46-747F-4C75-B732-13F5CBFF0A63}">
      <dgm:prSet/>
      <dgm:spPr/>
      <dgm:t>
        <a:bodyPr/>
        <a:lstStyle/>
        <a:p>
          <a:endParaRPr lang="en-US"/>
        </a:p>
      </dgm:t>
    </dgm:pt>
    <dgm:pt modelId="{66D5D89D-0197-4FA7-960D-5D404FC57AAD}">
      <dgm:prSet phldrT="[Text]" custT="1"/>
      <dgm:spPr/>
      <dgm:t>
        <a:bodyPr/>
        <a:lstStyle/>
        <a:p>
          <a:r>
            <a:rPr lang="en-US" sz="2000" dirty="0" smtClean="0"/>
            <a:t>Expressed in whole </a:t>
          </a:r>
          <a:r>
            <a:rPr lang="en-US" sz="2000" dirty="0" smtClean="0"/>
            <a:t>numbers  </a:t>
          </a:r>
          <a:r>
            <a:rPr lang="en-US" sz="1600" dirty="0" smtClean="0"/>
            <a:t>(0 FTE, 1 FTE, etc.)</a:t>
          </a:r>
          <a:endParaRPr lang="en-US" sz="2000" dirty="0"/>
        </a:p>
      </dgm:t>
    </dgm:pt>
    <dgm:pt modelId="{922052C0-930F-4D6F-9CA0-2C072E5F77A8}" type="parTrans" cxnId="{82D27250-86FF-4AD8-9329-181A61BCFC9D}">
      <dgm:prSet/>
      <dgm:spPr/>
      <dgm:t>
        <a:bodyPr/>
        <a:lstStyle/>
        <a:p>
          <a:endParaRPr lang="en-US"/>
        </a:p>
      </dgm:t>
    </dgm:pt>
    <dgm:pt modelId="{81541FD5-4462-4710-A4AB-3E9B6A58E093}" type="sibTrans" cxnId="{82D27250-86FF-4AD8-9329-181A61BCFC9D}">
      <dgm:prSet/>
      <dgm:spPr/>
      <dgm:t>
        <a:bodyPr/>
        <a:lstStyle/>
        <a:p>
          <a:endParaRPr lang="en-US"/>
        </a:p>
      </dgm:t>
    </dgm:pt>
    <dgm:pt modelId="{676E337B-F2D4-485C-904F-7AFBCED7028A}">
      <dgm:prSet phldrT="[Text]" custT="1"/>
      <dgm:spPr/>
      <dgm:t>
        <a:bodyPr/>
        <a:lstStyle/>
        <a:p>
          <a:endParaRPr lang="en-US" sz="2400" dirty="0"/>
        </a:p>
      </dgm:t>
    </dgm:pt>
    <dgm:pt modelId="{4860462D-8D35-42D2-B9FF-229F16C5BBFC}" type="parTrans" cxnId="{CCF3ADD4-54F8-4472-9521-585B188607FC}">
      <dgm:prSet/>
      <dgm:spPr/>
      <dgm:t>
        <a:bodyPr/>
        <a:lstStyle/>
        <a:p>
          <a:endParaRPr lang="en-US"/>
        </a:p>
      </dgm:t>
    </dgm:pt>
    <dgm:pt modelId="{0D33395A-A1F2-433D-86AE-F190E4D1B639}" type="sibTrans" cxnId="{CCF3ADD4-54F8-4472-9521-585B188607FC}">
      <dgm:prSet/>
      <dgm:spPr/>
      <dgm:t>
        <a:bodyPr/>
        <a:lstStyle/>
        <a:p>
          <a:endParaRPr lang="en-US"/>
        </a:p>
      </dgm:t>
    </dgm:pt>
    <dgm:pt modelId="{067A92DA-FAD8-4928-BD9D-D603B54AD3E2}">
      <dgm:prSet phldrT="[Text]" custT="1"/>
      <dgm:spPr/>
      <dgm:t>
        <a:bodyPr/>
        <a:lstStyle/>
        <a:p>
          <a:r>
            <a:rPr lang="en-US" sz="2400" dirty="0" smtClean="0"/>
            <a:t>2 pieces of information provided</a:t>
          </a:r>
          <a:endParaRPr lang="en-US" sz="2400" dirty="0"/>
        </a:p>
      </dgm:t>
    </dgm:pt>
    <dgm:pt modelId="{A76A02AB-0928-4172-B6DC-420DABA5DF68}" type="parTrans" cxnId="{61F8448C-0098-45E5-A6A8-736CFAC9E12B}">
      <dgm:prSet/>
      <dgm:spPr/>
      <dgm:t>
        <a:bodyPr/>
        <a:lstStyle/>
        <a:p>
          <a:endParaRPr lang="en-US"/>
        </a:p>
      </dgm:t>
    </dgm:pt>
    <dgm:pt modelId="{194E48B0-3488-4B70-9FA6-4C7B78C7E813}" type="sibTrans" cxnId="{61F8448C-0098-45E5-A6A8-736CFAC9E12B}">
      <dgm:prSet/>
      <dgm:spPr/>
      <dgm:t>
        <a:bodyPr/>
        <a:lstStyle/>
        <a:p>
          <a:endParaRPr lang="en-US"/>
        </a:p>
      </dgm:t>
    </dgm:pt>
    <dgm:pt modelId="{300AB60F-A953-4910-B0BA-1E882C433227}">
      <dgm:prSet phldrT="[Text]" custT="1"/>
      <dgm:spPr/>
      <dgm:t>
        <a:bodyPr/>
        <a:lstStyle/>
        <a:p>
          <a:r>
            <a:rPr lang="en-US" sz="2000" dirty="0" smtClean="0"/>
            <a:t>Will be zero if the labor can be absorbed with existing staff</a:t>
          </a:r>
          <a:endParaRPr lang="en-US" sz="2000" dirty="0"/>
        </a:p>
      </dgm:t>
    </dgm:pt>
    <dgm:pt modelId="{F5839C96-80E9-40B9-82E3-538BAA843E24}" type="parTrans" cxnId="{6921F0E3-F972-4118-8E14-6CC12AAB3D9D}">
      <dgm:prSet/>
      <dgm:spPr/>
      <dgm:t>
        <a:bodyPr/>
        <a:lstStyle/>
        <a:p>
          <a:endParaRPr lang="en-US"/>
        </a:p>
      </dgm:t>
    </dgm:pt>
    <dgm:pt modelId="{690112EC-1BE1-4D0D-BBF1-BF0D11F68CFF}" type="sibTrans" cxnId="{6921F0E3-F972-4118-8E14-6CC12AAB3D9D}">
      <dgm:prSet/>
      <dgm:spPr/>
      <dgm:t>
        <a:bodyPr/>
        <a:lstStyle/>
        <a:p>
          <a:endParaRPr lang="en-US"/>
        </a:p>
      </dgm:t>
    </dgm:pt>
    <dgm:pt modelId="{80BCED5F-36DF-437F-B0D4-A7868BB8E9C1}" type="pres">
      <dgm:prSet presAssocID="{340A9006-2954-41B9-B1E0-AD264088450F}" presName="linear" presStyleCnt="0">
        <dgm:presLayoutVars>
          <dgm:animLvl val="lvl"/>
          <dgm:resizeHandles val="exact"/>
        </dgm:presLayoutVars>
      </dgm:prSet>
      <dgm:spPr/>
      <dgm:t>
        <a:bodyPr/>
        <a:lstStyle/>
        <a:p>
          <a:endParaRPr lang="en-US"/>
        </a:p>
      </dgm:t>
    </dgm:pt>
    <dgm:pt modelId="{B0502D8B-0E34-4F23-884F-C1C40612C128}" type="pres">
      <dgm:prSet presAssocID="{D839D2D4-7B10-4275-A394-F0781375E688}" presName="parentText" presStyleLbl="node1" presStyleIdx="0" presStyleCnt="2" custScaleY="50296">
        <dgm:presLayoutVars>
          <dgm:chMax val="0"/>
          <dgm:bulletEnabled val="1"/>
        </dgm:presLayoutVars>
      </dgm:prSet>
      <dgm:spPr/>
      <dgm:t>
        <a:bodyPr/>
        <a:lstStyle/>
        <a:p>
          <a:endParaRPr lang="en-US"/>
        </a:p>
      </dgm:t>
    </dgm:pt>
    <dgm:pt modelId="{78375F28-0A69-4F8C-B6BF-0DAA3502778F}" type="pres">
      <dgm:prSet presAssocID="{D839D2D4-7B10-4275-A394-F0781375E688}" presName="childText" presStyleLbl="revTx" presStyleIdx="0" presStyleCnt="2">
        <dgm:presLayoutVars>
          <dgm:bulletEnabled val="1"/>
        </dgm:presLayoutVars>
      </dgm:prSet>
      <dgm:spPr/>
      <dgm:t>
        <a:bodyPr/>
        <a:lstStyle/>
        <a:p>
          <a:endParaRPr lang="en-US"/>
        </a:p>
      </dgm:t>
    </dgm:pt>
    <dgm:pt modelId="{85E7867E-A279-49D7-89DF-E67E3F612AF6}" type="pres">
      <dgm:prSet presAssocID="{D007322F-0CC4-4706-B9F4-6D03122E7025}" presName="parentText" presStyleLbl="node1" presStyleIdx="1" presStyleCnt="2" custScaleY="49479" custLinFactNeighborX="-12" custLinFactNeighborY="-14637">
        <dgm:presLayoutVars>
          <dgm:chMax val="0"/>
          <dgm:bulletEnabled val="1"/>
        </dgm:presLayoutVars>
      </dgm:prSet>
      <dgm:spPr/>
      <dgm:t>
        <a:bodyPr/>
        <a:lstStyle/>
        <a:p>
          <a:endParaRPr lang="en-US"/>
        </a:p>
      </dgm:t>
    </dgm:pt>
    <dgm:pt modelId="{246D1106-1224-4A3F-B6D8-320754FA1CEA}" type="pres">
      <dgm:prSet presAssocID="{D007322F-0CC4-4706-B9F4-6D03122E7025}" presName="childText" presStyleLbl="revTx" presStyleIdx="1" presStyleCnt="2">
        <dgm:presLayoutVars>
          <dgm:bulletEnabled val="1"/>
        </dgm:presLayoutVars>
      </dgm:prSet>
      <dgm:spPr/>
      <dgm:t>
        <a:bodyPr/>
        <a:lstStyle/>
        <a:p>
          <a:endParaRPr lang="en-US"/>
        </a:p>
      </dgm:t>
    </dgm:pt>
  </dgm:ptLst>
  <dgm:cxnLst>
    <dgm:cxn modelId="{2A084C46-747F-4C75-B732-13F5CBFF0A63}" srcId="{D5728D8B-BC9A-4A01-AAA2-A27EDE1EC55C}" destId="{0449B834-29A7-4404-BBE1-99BA5F87D12B}" srcOrd="0" destOrd="0" parTransId="{A3BBA376-99A2-4183-A85F-4C8EC5353EE5}" sibTransId="{F19A2686-AB63-4123-8782-1C0686DE7799}"/>
    <dgm:cxn modelId="{61F8448C-0098-45E5-A6A8-736CFAC9E12B}" srcId="{D007322F-0CC4-4706-B9F4-6D03122E7025}" destId="{067A92DA-FAD8-4928-BD9D-D603B54AD3E2}" srcOrd="0" destOrd="0" parTransId="{A76A02AB-0928-4172-B6DC-420DABA5DF68}" sibTransId="{194E48B0-3488-4B70-9FA6-4C7B78C7E813}"/>
    <dgm:cxn modelId="{A78430E0-8B16-48DB-91D2-40DEBC2F5753}" type="presOf" srcId="{D007322F-0CC4-4706-B9F4-6D03122E7025}" destId="{85E7867E-A279-49D7-89DF-E67E3F612AF6}" srcOrd="0" destOrd="0" presId="urn:microsoft.com/office/officeart/2005/8/layout/vList2"/>
    <dgm:cxn modelId="{9A3573E2-D930-4634-924B-DE9741A7DE53}" type="presOf" srcId="{300AB60F-A953-4910-B0BA-1E882C433227}" destId="{246D1106-1224-4A3F-B6D8-320754FA1CEA}" srcOrd="0" destOrd="5" presId="urn:microsoft.com/office/officeart/2005/8/layout/vList2"/>
    <dgm:cxn modelId="{DD543835-058C-4663-8E54-7E4E3172F663}" type="presOf" srcId="{676E337B-F2D4-485C-904F-7AFBCED7028A}" destId="{78375F28-0A69-4F8C-B6BF-0DAA3502778F}" srcOrd="0" destOrd="2" presId="urn:microsoft.com/office/officeart/2005/8/layout/vList2"/>
    <dgm:cxn modelId="{DCC5F9ED-CBC1-4384-8A38-79567B13B02D}" srcId="{D839D2D4-7B10-4275-A394-F0781375E688}" destId="{54EF43FF-CD8A-4F8B-8DD6-E1A255E839E7}" srcOrd="1" destOrd="0" parTransId="{3A0C86D8-65CC-4F32-A74B-DD156837603D}" sibTransId="{7802E0DF-BF1B-42A4-8F38-87EF0DC4BDB9}"/>
    <dgm:cxn modelId="{47E583E5-6211-4154-8646-3A8CCAA66CC1}" type="presOf" srcId="{340A9006-2954-41B9-B1E0-AD264088450F}" destId="{80BCED5F-36DF-437F-B0D4-A7868BB8E9C1}" srcOrd="0" destOrd="0" presId="urn:microsoft.com/office/officeart/2005/8/layout/vList2"/>
    <dgm:cxn modelId="{35C1A7AC-047B-4010-90A1-CAACEF516576}" type="presOf" srcId="{D5728D8B-BC9A-4A01-AAA2-A27EDE1EC55C}" destId="{246D1106-1224-4A3F-B6D8-320754FA1CEA}" srcOrd="0" destOrd="1" presId="urn:microsoft.com/office/officeart/2005/8/layout/vList2"/>
    <dgm:cxn modelId="{DC215A3F-AC82-49F8-B6A2-DFF857CCF554}" type="presOf" srcId="{067A92DA-FAD8-4928-BD9D-D603B54AD3E2}" destId="{246D1106-1224-4A3F-B6D8-320754FA1CEA}" srcOrd="0" destOrd="0" presId="urn:microsoft.com/office/officeart/2005/8/layout/vList2"/>
    <dgm:cxn modelId="{2AE6BEF8-79B2-4AD4-81FD-FC3715A8B1E4}" type="presOf" srcId="{0449B834-29A7-4404-BBE1-99BA5F87D12B}" destId="{246D1106-1224-4A3F-B6D8-320754FA1CEA}" srcOrd="0" destOrd="2" presId="urn:microsoft.com/office/officeart/2005/8/layout/vList2"/>
    <dgm:cxn modelId="{4C2B3A90-3F13-4761-AFEE-CB881E0BD4CF}" type="presOf" srcId="{54EF43FF-CD8A-4F8B-8DD6-E1A255E839E7}" destId="{78375F28-0A69-4F8C-B6BF-0DAA3502778F}" srcOrd="0" destOrd="1" presId="urn:microsoft.com/office/officeart/2005/8/layout/vList2"/>
    <dgm:cxn modelId="{CDA60743-8123-4411-9519-20EEE8F9CCCF}" srcId="{340A9006-2954-41B9-B1E0-AD264088450F}" destId="{D839D2D4-7B10-4275-A394-F0781375E688}" srcOrd="0" destOrd="0" parTransId="{DEC09057-948D-4B12-8ED2-CC154FEFF3F4}" sibTransId="{657CFFBF-B1C7-4DD5-B656-FFEB6BC44F1B}"/>
    <dgm:cxn modelId="{CCF3ADD4-54F8-4472-9521-585B188607FC}" srcId="{D839D2D4-7B10-4275-A394-F0781375E688}" destId="{676E337B-F2D4-485C-904F-7AFBCED7028A}" srcOrd="2" destOrd="0" parTransId="{4860462D-8D35-42D2-B9FF-229F16C5BBFC}" sibTransId="{0D33395A-A1F2-433D-86AE-F190E4D1B639}"/>
    <dgm:cxn modelId="{6921F0E3-F972-4118-8E14-6CC12AAB3D9D}" srcId="{266A6A30-66CE-435F-BD9F-6B01F7687F19}" destId="{300AB60F-A953-4910-B0BA-1E882C433227}" srcOrd="1" destOrd="0" parTransId="{F5839C96-80E9-40B9-82E3-538BAA843E24}" sibTransId="{690112EC-1BE1-4D0D-BBF1-BF0D11F68CFF}"/>
    <dgm:cxn modelId="{68ABFCA6-C454-4E8A-95E9-7AF8B4685CD4}" type="presOf" srcId="{76A0BF0B-1676-4D49-B4AE-395EC978F814}" destId="{78375F28-0A69-4F8C-B6BF-0DAA3502778F}" srcOrd="0" destOrd="0" presId="urn:microsoft.com/office/officeart/2005/8/layout/vList2"/>
    <dgm:cxn modelId="{ED287AFC-3E02-4410-A4ED-B664C015B9D3}" type="presOf" srcId="{266A6A30-66CE-435F-BD9F-6B01F7687F19}" destId="{246D1106-1224-4A3F-B6D8-320754FA1CEA}" srcOrd="0" destOrd="3" presId="urn:microsoft.com/office/officeart/2005/8/layout/vList2"/>
    <dgm:cxn modelId="{9334FC84-01F4-4010-B498-3BF7D7C9072D}" type="presOf" srcId="{66D5D89D-0197-4FA7-960D-5D404FC57AAD}" destId="{246D1106-1224-4A3F-B6D8-320754FA1CEA}" srcOrd="0" destOrd="4" presId="urn:microsoft.com/office/officeart/2005/8/layout/vList2"/>
    <dgm:cxn modelId="{0AFF7C4D-A0C7-4F93-A881-87A6E706B276}" type="presOf" srcId="{D839D2D4-7B10-4275-A394-F0781375E688}" destId="{B0502D8B-0E34-4F23-884F-C1C40612C128}" srcOrd="0" destOrd="0" presId="urn:microsoft.com/office/officeart/2005/8/layout/vList2"/>
    <dgm:cxn modelId="{65CDCEB4-D853-4629-BD93-E6273C709B28}" srcId="{067A92DA-FAD8-4928-BD9D-D603B54AD3E2}" destId="{266A6A30-66CE-435F-BD9F-6B01F7687F19}" srcOrd="1" destOrd="0" parTransId="{4B48CD71-730A-458C-8DD3-4A988820E4C9}" sibTransId="{1E86D1E4-B928-4DE1-950E-14707BFCB129}"/>
    <dgm:cxn modelId="{0CFA57A9-AF38-4F0F-9E50-04017F527820}" srcId="{340A9006-2954-41B9-B1E0-AD264088450F}" destId="{D007322F-0CC4-4706-B9F4-6D03122E7025}" srcOrd="1" destOrd="0" parTransId="{4F9D3225-83E1-4D49-A805-59D85A217E86}" sibTransId="{E22FFDD8-FA4A-492C-8BA0-743E77DC7480}"/>
    <dgm:cxn modelId="{82D27250-86FF-4AD8-9329-181A61BCFC9D}" srcId="{266A6A30-66CE-435F-BD9F-6B01F7687F19}" destId="{66D5D89D-0197-4FA7-960D-5D404FC57AAD}" srcOrd="0" destOrd="0" parTransId="{922052C0-930F-4D6F-9CA0-2C072E5F77A8}" sibTransId="{81541FD5-4462-4710-A4AB-3E9B6A58E093}"/>
    <dgm:cxn modelId="{B95712B0-9083-489E-914E-2692B665CBFD}" srcId="{067A92DA-FAD8-4928-BD9D-D603B54AD3E2}" destId="{D5728D8B-BC9A-4A01-AAA2-A27EDE1EC55C}" srcOrd="0" destOrd="0" parTransId="{C0BA506E-63A7-45A7-9844-8414EF261A27}" sibTransId="{0A5E9714-34D0-4BE7-8159-26330C085DB0}"/>
    <dgm:cxn modelId="{21A48808-9F01-4285-81C9-F1B78A8BD796}" srcId="{D839D2D4-7B10-4275-A394-F0781375E688}" destId="{76A0BF0B-1676-4D49-B4AE-395EC978F814}" srcOrd="0" destOrd="0" parTransId="{B10B4585-F416-4B7E-8A30-B5540E840BDA}" sibTransId="{E519849D-1C67-4EAF-A0A5-5489C3D97A08}"/>
    <dgm:cxn modelId="{38E89B40-CC64-4EC7-96B3-A49BE4203018}" type="presParOf" srcId="{80BCED5F-36DF-437F-B0D4-A7868BB8E9C1}" destId="{B0502D8B-0E34-4F23-884F-C1C40612C128}" srcOrd="0" destOrd="0" presId="urn:microsoft.com/office/officeart/2005/8/layout/vList2"/>
    <dgm:cxn modelId="{AA252E6A-5F77-4357-9F2C-B02B416482E4}" type="presParOf" srcId="{80BCED5F-36DF-437F-B0D4-A7868BB8E9C1}" destId="{78375F28-0A69-4F8C-B6BF-0DAA3502778F}" srcOrd="1" destOrd="0" presId="urn:microsoft.com/office/officeart/2005/8/layout/vList2"/>
    <dgm:cxn modelId="{19CB3B34-7CB8-47CB-A537-16137651B049}" type="presParOf" srcId="{80BCED5F-36DF-437F-B0D4-A7868BB8E9C1}" destId="{85E7867E-A279-49D7-89DF-E67E3F612AF6}" srcOrd="2" destOrd="0" presId="urn:microsoft.com/office/officeart/2005/8/layout/vList2"/>
    <dgm:cxn modelId="{75AD1611-0A68-4E12-873E-51D2C0BFC2F7}" type="presParOf" srcId="{80BCED5F-36DF-437F-B0D4-A7868BB8E9C1}" destId="{246D1106-1224-4A3F-B6D8-320754FA1CE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0A9006-2954-41B9-B1E0-AD264088450F}"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D839D2D4-7B10-4275-A394-F0781375E688}">
      <dgm:prSet phldrT="[Text]" custT="1"/>
      <dgm:spPr/>
      <dgm:t>
        <a:bodyPr/>
        <a:lstStyle/>
        <a:p>
          <a:r>
            <a:rPr lang="en-US" sz="2800" dirty="0" smtClean="0"/>
            <a:t>Other Sections on IA Template</a:t>
          </a:r>
          <a:endParaRPr lang="en-US" sz="2800" dirty="0"/>
        </a:p>
      </dgm:t>
    </dgm:pt>
    <dgm:pt modelId="{DEC09057-948D-4B12-8ED2-CC154FEFF3F4}" type="parTrans" cxnId="{CDA60743-8123-4411-9519-20EEE8F9CCCF}">
      <dgm:prSet/>
      <dgm:spPr/>
      <dgm:t>
        <a:bodyPr/>
        <a:lstStyle/>
        <a:p>
          <a:endParaRPr lang="en-US"/>
        </a:p>
      </dgm:t>
    </dgm:pt>
    <dgm:pt modelId="{657CFFBF-B1C7-4DD5-B656-FFEB6BC44F1B}" type="sibTrans" cxnId="{CDA60743-8123-4411-9519-20EEE8F9CCCF}">
      <dgm:prSet/>
      <dgm:spPr/>
      <dgm:t>
        <a:bodyPr/>
        <a:lstStyle/>
        <a:p>
          <a:endParaRPr lang="en-US"/>
        </a:p>
      </dgm:t>
    </dgm:pt>
    <dgm:pt modelId="{54EF43FF-CD8A-4F8B-8DD6-E1A255E839E7}">
      <dgm:prSet phldrT="[Text]" custT="1"/>
      <dgm:spPr/>
      <dgm:t>
        <a:bodyPr/>
        <a:lstStyle/>
        <a:p>
          <a:r>
            <a:rPr lang="en-US" sz="2400" dirty="0" smtClean="0"/>
            <a:t>“Alternatives for a More Efficient Implementation”</a:t>
          </a:r>
          <a:endParaRPr lang="en-US" sz="2400" dirty="0"/>
        </a:p>
      </dgm:t>
    </dgm:pt>
    <dgm:pt modelId="{3A0C86D8-65CC-4F32-A74B-DD156837603D}" type="parTrans" cxnId="{DCC5F9ED-CBC1-4384-8A38-79567B13B02D}">
      <dgm:prSet/>
      <dgm:spPr/>
      <dgm:t>
        <a:bodyPr/>
        <a:lstStyle/>
        <a:p>
          <a:endParaRPr lang="en-US"/>
        </a:p>
      </dgm:t>
    </dgm:pt>
    <dgm:pt modelId="{7802E0DF-BF1B-42A4-8F38-87EF0DC4BDB9}" type="sibTrans" cxnId="{DCC5F9ED-CBC1-4384-8A38-79567B13B02D}">
      <dgm:prSet/>
      <dgm:spPr/>
      <dgm:t>
        <a:bodyPr/>
        <a:lstStyle/>
        <a:p>
          <a:endParaRPr lang="en-US"/>
        </a:p>
      </dgm:t>
    </dgm:pt>
    <dgm:pt modelId="{76A0BF0B-1676-4D49-B4AE-395EC978F814}">
      <dgm:prSet phldrT="[Text]" custT="1"/>
      <dgm:spPr/>
      <dgm:t>
        <a:bodyPr/>
        <a:lstStyle/>
        <a:p>
          <a:endParaRPr lang="en-US" sz="1200" dirty="0"/>
        </a:p>
      </dgm:t>
    </dgm:pt>
    <dgm:pt modelId="{B10B4585-F416-4B7E-8A30-B5540E840BDA}" type="parTrans" cxnId="{21A48808-9F01-4285-81C9-F1B78A8BD796}">
      <dgm:prSet/>
      <dgm:spPr/>
      <dgm:t>
        <a:bodyPr/>
        <a:lstStyle/>
        <a:p>
          <a:endParaRPr lang="en-US"/>
        </a:p>
      </dgm:t>
    </dgm:pt>
    <dgm:pt modelId="{E519849D-1C67-4EAF-A0A5-5489C3D97A08}" type="sibTrans" cxnId="{21A48808-9F01-4285-81C9-F1B78A8BD796}">
      <dgm:prSet/>
      <dgm:spPr/>
      <dgm:t>
        <a:bodyPr/>
        <a:lstStyle/>
        <a:p>
          <a:endParaRPr lang="en-US"/>
        </a:p>
      </dgm:t>
    </dgm:pt>
    <dgm:pt modelId="{82FEBC40-7C2D-4BB7-83F9-38B7732F0939}">
      <dgm:prSet phldrT="[Text]" custT="1"/>
      <dgm:spPr/>
      <dgm:t>
        <a:bodyPr/>
        <a:lstStyle/>
        <a:p>
          <a:r>
            <a:rPr lang="en-US" sz="2400" dirty="0" smtClean="0"/>
            <a:t>“Evaluation of Interim Solutions”</a:t>
          </a:r>
          <a:endParaRPr lang="en-US" sz="2400" dirty="0"/>
        </a:p>
      </dgm:t>
    </dgm:pt>
    <dgm:pt modelId="{324701FE-73AC-4AD2-BC4B-1AA0D9D290EF}" type="parTrans" cxnId="{ABE6369D-3AB8-4D1C-BCEB-F76D92F55F3A}">
      <dgm:prSet/>
      <dgm:spPr/>
      <dgm:t>
        <a:bodyPr/>
        <a:lstStyle/>
        <a:p>
          <a:endParaRPr lang="en-US"/>
        </a:p>
      </dgm:t>
    </dgm:pt>
    <dgm:pt modelId="{77996696-726C-4916-AA1F-B12651CB3252}" type="sibTrans" cxnId="{ABE6369D-3AB8-4D1C-BCEB-F76D92F55F3A}">
      <dgm:prSet/>
      <dgm:spPr/>
      <dgm:t>
        <a:bodyPr/>
        <a:lstStyle/>
        <a:p>
          <a:endParaRPr lang="en-US"/>
        </a:p>
      </dgm:t>
    </dgm:pt>
    <dgm:pt modelId="{0F538000-5B32-49BE-B41E-5F1278C6BD20}">
      <dgm:prSet phldrT="[Text]" custT="1"/>
      <dgm:spPr/>
      <dgm:t>
        <a:bodyPr/>
        <a:lstStyle/>
        <a:p>
          <a:r>
            <a:rPr lang="en-US" sz="2400" dirty="0" smtClean="0"/>
            <a:t>“Feasibility of Implementation”</a:t>
          </a:r>
          <a:endParaRPr lang="en-US" sz="2400" dirty="0"/>
        </a:p>
      </dgm:t>
    </dgm:pt>
    <dgm:pt modelId="{55E6E1C6-29FC-4663-9D97-23340506D375}" type="parTrans" cxnId="{A421FA35-8528-4855-B3FB-46231468899C}">
      <dgm:prSet/>
      <dgm:spPr/>
      <dgm:t>
        <a:bodyPr/>
        <a:lstStyle/>
        <a:p>
          <a:endParaRPr lang="en-US"/>
        </a:p>
      </dgm:t>
    </dgm:pt>
    <dgm:pt modelId="{FE6027A8-79CB-4397-997B-FD575DFD520D}" type="sibTrans" cxnId="{A421FA35-8528-4855-B3FB-46231468899C}">
      <dgm:prSet/>
      <dgm:spPr/>
      <dgm:t>
        <a:bodyPr/>
        <a:lstStyle/>
        <a:p>
          <a:endParaRPr lang="en-US"/>
        </a:p>
      </dgm:t>
    </dgm:pt>
    <dgm:pt modelId="{B4B72B02-3CE6-4F53-B42E-A66A96B7F2B3}">
      <dgm:prSet phldrT="[Text]" custT="1"/>
      <dgm:spPr/>
      <dgm:t>
        <a:bodyPr/>
        <a:lstStyle/>
        <a:p>
          <a:r>
            <a:rPr lang="en-US" sz="2000" dirty="0" smtClean="0"/>
            <a:t>These may be candidates for deletion from the IA template because the “Cost” and “Comments” sections are typically used to outline additional information relating to alternatives or interim solutions</a:t>
          </a:r>
          <a:endParaRPr lang="en-US" sz="2000" dirty="0"/>
        </a:p>
      </dgm:t>
    </dgm:pt>
    <dgm:pt modelId="{861ACE6A-A78B-480C-B56A-BA4E88E9E8AF}" type="parTrans" cxnId="{89BE6182-674C-4E21-B745-B25DAEEDF502}">
      <dgm:prSet/>
      <dgm:spPr/>
      <dgm:t>
        <a:bodyPr/>
        <a:lstStyle/>
        <a:p>
          <a:endParaRPr lang="en-US"/>
        </a:p>
      </dgm:t>
    </dgm:pt>
    <dgm:pt modelId="{98EB1717-477B-489B-ABBC-FD17548E9A21}" type="sibTrans" cxnId="{89BE6182-674C-4E21-B745-B25DAEEDF502}">
      <dgm:prSet/>
      <dgm:spPr/>
      <dgm:t>
        <a:bodyPr/>
        <a:lstStyle/>
        <a:p>
          <a:endParaRPr lang="en-US"/>
        </a:p>
      </dgm:t>
    </dgm:pt>
    <dgm:pt modelId="{97BB09C4-222C-4398-82CD-863A2F53B3A0}">
      <dgm:prSet phldrT="[Text]" custT="1"/>
      <dgm:spPr/>
      <dgm:t>
        <a:bodyPr/>
        <a:lstStyle/>
        <a:p>
          <a:endParaRPr lang="en-US" sz="1600" dirty="0"/>
        </a:p>
      </dgm:t>
    </dgm:pt>
    <dgm:pt modelId="{40336E03-27DB-457A-B1BA-8C1A9AA58EE5}" type="parTrans" cxnId="{96DFA405-CE67-414D-9EFB-1CB68B7F8996}">
      <dgm:prSet/>
      <dgm:spPr/>
      <dgm:t>
        <a:bodyPr/>
        <a:lstStyle/>
        <a:p>
          <a:endParaRPr lang="en-US"/>
        </a:p>
      </dgm:t>
    </dgm:pt>
    <dgm:pt modelId="{86AE0080-A997-47EF-A1A6-812CD57735A2}" type="sibTrans" cxnId="{96DFA405-CE67-414D-9EFB-1CB68B7F8996}">
      <dgm:prSet/>
      <dgm:spPr/>
      <dgm:t>
        <a:bodyPr/>
        <a:lstStyle/>
        <a:p>
          <a:endParaRPr lang="en-US"/>
        </a:p>
      </dgm:t>
    </dgm:pt>
    <dgm:pt modelId="{80BCED5F-36DF-437F-B0D4-A7868BB8E9C1}" type="pres">
      <dgm:prSet presAssocID="{340A9006-2954-41B9-B1E0-AD264088450F}" presName="linear" presStyleCnt="0">
        <dgm:presLayoutVars>
          <dgm:animLvl val="lvl"/>
          <dgm:resizeHandles val="exact"/>
        </dgm:presLayoutVars>
      </dgm:prSet>
      <dgm:spPr/>
      <dgm:t>
        <a:bodyPr/>
        <a:lstStyle/>
        <a:p>
          <a:endParaRPr lang="en-US"/>
        </a:p>
      </dgm:t>
    </dgm:pt>
    <dgm:pt modelId="{B0502D8B-0E34-4F23-884F-C1C40612C128}" type="pres">
      <dgm:prSet presAssocID="{D839D2D4-7B10-4275-A394-F0781375E688}" presName="parentText" presStyleLbl="node1" presStyleIdx="0" presStyleCnt="1" custScaleY="50296">
        <dgm:presLayoutVars>
          <dgm:chMax val="0"/>
          <dgm:bulletEnabled val="1"/>
        </dgm:presLayoutVars>
      </dgm:prSet>
      <dgm:spPr/>
      <dgm:t>
        <a:bodyPr/>
        <a:lstStyle/>
        <a:p>
          <a:endParaRPr lang="en-US"/>
        </a:p>
      </dgm:t>
    </dgm:pt>
    <dgm:pt modelId="{78375F28-0A69-4F8C-B6BF-0DAA3502778F}" type="pres">
      <dgm:prSet presAssocID="{D839D2D4-7B10-4275-A394-F0781375E688}" presName="childText" presStyleLbl="revTx" presStyleIdx="0" presStyleCnt="1">
        <dgm:presLayoutVars>
          <dgm:bulletEnabled val="1"/>
        </dgm:presLayoutVars>
      </dgm:prSet>
      <dgm:spPr/>
      <dgm:t>
        <a:bodyPr/>
        <a:lstStyle/>
        <a:p>
          <a:endParaRPr lang="en-US"/>
        </a:p>
      </dgm:t>
    </dgm:pt>
  </dgm:ptLst>
  <dgm:cxnLst>
    <dgm:cxn modelId="{F4A4B54A-2F39-44C6-9DC2-E4D3F30371B8}" type="presOf" srcId="{76A0BF0B-1676-4D49-B4AE-395EC978F814}" destId="{78375F28-0A69-4F8C-B6BF-0DAA3502778F}" srcOrd="0" destOrd="0" presId="urn:microsoft.com/office/officeart/2005/8/layout/vList2"/>
    <dgm:cxn modelId="{A421FA35-8528-4855-B3FB-46231468899C}" srcId="{D839D2D4-7B10-4275-A394-F0781375E688}" destId="{0F538000-5B32-49BE-B41E-5F1278C6BD20}" srcOrd="3" destOrd="0" parTransId="{55E6E1C6-29FC-4663-9D97-23340506D375}" sibTransId="{FE6027A8-79CB-4397-997B-FD575DFD520D}"/>
    <dgm:cxn modelId="{A31A0899-913C-4994-B2A3-B1A38D929544}" type="presOf" srcId="{0F538000-5B32-49BE-B41E-5F1278C6BD20}" destId="{78375F28-0A69-4F8C-B6BF-0DAA3502778F}" srcOrd="0" destOrd="3" presId="urn:microsoft.com/office/officeart/2005/8/layout/vList2"/>
    <dgm:cxn modelId="{96DFA405-CE67-414D-9EFB-1CB68B7F8996}" srcId="{D839D2D4-7B10-4275-A394-F0781375E688}" destId="{97BB09C4-222C-4398-82CD-863A2F53B3A0}" srcOrd="4" destOrd="0" parTransId="{40336E03-27DB-457A-B1BA-8C1A9AA58EE5}" sibTransId="{86AE0080-A997-47EF-A1A6-812CD57735A2}"/>
    <dgm:cxn modelId="{DCC5F9ED-CBC1-4384-8A38-79567B13B02D}" srcId="{D839D2D4-7B10-4275-A394-F0781375E688}" destId="{54EF43FF-CD8A-4F8B-8DD6-E1A255E839E7}" srcOrd="1" destOrd="0" parTransId="{3A0C86D8-65CC-4F32-A74B-DD156837603D}" sibTransId="{7802E0DF-BF1B-42A4-8F38-87EF0DC4BDB9}"/>
    <dgm:cxn modelId="{14A62D77-850A-48D9-866A-3BE7C61F912A}" type="presOf" srcId="{54EF43FF-CD8A-4F8B-8DD6-E1A255E839E7}" destId="{78375F28-0A69-4F8C-B6BF-0DAA3502778F}" srcOrd="0" destOrd="1" presId="urn:microsoft.com/office/officeart/2005/8/layout/vList2"/>
    <dgm:cxn modelId="{BF87E3AA-7CFA-44F0-A107-013F6C97475C}" type="presOf" srcId="{82FEBC40-7C2D-4BB7-83F9-38B7732F0939}" destId="{78375F28-0A69-4F8C-B6BF-0DAA3502778F}" srcOrd="0" destOrd="2" presId="urn:microsoft.com/office/officeart/2005/8/layout/vList2"/>
    <dgm:cxn modelId="{3D8F2535-35D7-4137-9411-B5E117183C0C}" type="presOf" srcId="{97BB09C4-222C-4398-82CD-863A2F53B3A0}" destId="{78375F28-0A69-4F8C-B6BF-0DAA3502778F}" srcOrd="0" destOrd="4" presId="urn:microsoft.com/office/officeart/2005/8/layout/vList2"/>
    <dgm:cxn modelId="{AB85898E-C085-43C5-B230-3D2632BE1808}" type="presOf" srcId="{B4B72B02-3CE6-4F53-B42E-A66A96B7F2B3}" destId="{78375F28-0A69-4F8C-B6BF-0DAA3502778F}" srcOrd="0" destOrd="5" presId="urn:microsoft.com/office/officeart/2005/8/layout/vList2"/>
    <dgm:cxn modelId="{CE2D65BA-1432-4332-940B-F3C9B9C7AF01}" type="presOf" srcId="{340A9006-2954-41B9-B1E0-AD264088450F}" destId="{80BCED5F-36DF-437F-B0D4-A7868BB8E9C1}" srcOrd="0" destOrd="0" presId="urn:microsoft.com/office/officeart/2005/8/layout/vList2"/>
    <dgm:cxn modelId="{CDA60743-8123-4411-9519-20EEE8F9CCCF}" srcId="{340A9006-2954-41B9-B1E0-AD264088450F}" destId="{D839D2D4-7B10-4275-A394-F0781375E688}" srcOrd="0" destOrd="0" parTransId="{DEC09057-948D-4B12-8ED2-CC154FEFF3F4}" sibTransId="{657CFFBF-B1C7-4DD5-B656-FFEB6BC44F1B}"/>
    <dgm:cxn modelId="{89BE6182-674C-4E21-B745-B25DAEEDF502}" srcId="{D839D2D4-7B10-4275-A394-F0781375E688}" destId="{B4B72B02-3CE6-4F53-B42E-A66A96B7F2B3}" srcOrd="5" destOrd="0" parTransId="{861ACE6A-A78B-480C-B56A-BA4E88E9E8AF}" sibTransId="{98EB1717-477B-489B-ABBC-FD17548E9A21}"/>
    <dgm:cxn modelId="{ABE6369D-3AB8-4D1C-BCEB-F76D92F55F3A}" srcId="{D839D2D4-7B10-4275-A394-F0781375E688}" destId="{82FEBC40-7C2D-4BB7-83F9-38B7732F0939}" srcOrd="2" destOrd="0" parTransId="{324701FE-73AC-4AD2-BC4B-1AA0D9D290EF}" sibTransId="{77996696-726C-4916-AA1F-B12651CB3252}"/>
    <dgm:cxn modelId="{B3D31643-FFDB-4D78-BE78-59B152EA6832}" type="presOf" srcId="{D839D2D4-7B10-4275-A394-F0781375E688}" destId="{B0502D8B-0E34-4F23-884F-C1C40612C128}" srcOrd="0" destOrd="0" presId="urn:microsoft.com/office/officeart/2005/8/layout/vList2"/>
    <dgm:cxn modelId="{21A48808-9F01-4285-81C9-F1B78A8BD796}" srcId="{D839D2D4-7B10-4275-A394-F0781375E688}" destId="{76A0BF0B-1676-4D49-B4AE-395EC978F814}" srcOrd="0" destOrd="0" parTransId="{B10B4585-F416-4B7E-8A30-B5540E840BDA}" sibTransId="{E519849D-1C67-4EAF-A0A5-5489C3D97A08}"/>
    <dgm:cxn modelId="{29FF15A5-BBB6-4561-BE5A-04710C984D76}" type="presParOf" srcId="{80BCED5F-36DF-437F-B0D4-A7868BB8E9C1}" destId="{B0502D8B-0E34-4F23-884F-C1C40612C128}" srcOrd="0" destOrd="0" presId="urn:microsoft.com/office/officeart/2005/8/layout/vList2"/>
    <dgm:cxn modelId="{88C9F800-9B6A-43A0-805E-3458C6FC941C}" type="presParOf" srcId="{80BCED5F-36DF-437F-B0D4-A7868BB8E9C1}" destId="{78375F28-0A69-4F8C-B6BF-0DAA3502778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64A70AB-B8CC-4412-8493-0C15C37CAA52}" type="doc">
      <dgm:prSet loTypeId="urn:microsoft.com/office/officeart/2005/8/layout/chevron2" loCatId="process" qsTypeId="urn:microsoft.com/office/officeart/2005/8/quickstyle/simple2" qsCatId="simple" csTypeId="urn:microsoft.com/office/officeart/2005/8/colors/accent1_2" csCatId="accent1" phldr="1"/>
      <dgm:spPr/>
      <dgm:t>
        <a:bodyPr/>
        <a:lstStyle/>
        <a:p>
          <a:endParaRPr lang="en-US"/>
        </a:p>
      </dgm:t>
    </dgm:pt>
    <dgm:pt modelId="{0A3CEB29-3FBD-4F9A-979A-975D1D4E0772}">
      <dgm:prSet phldrT="[Text]"/>
      <dgm:spPr/>
      <dgm:t>
        <a:bodyPr/>
        <a:lstStyle/>
        <a:p>
          <a:r>
            <a:rPr lang="en-US" dirty="0" smtClean="0"/>
            <a:t>Process Start</a:t>
          </a:r>
          <a:endParaRPr lang="en-US" dirty="0"/>
        </a:p>
      </dgm:t>
    </dgm:pt>
    <dgm:pt modelId="{B91F6863-A043-493F-AAD6-0B60D476121A}" type="parTrans" cxnId="{7084B7AE-9735-45CD-94C4-E148F1FB8105}">
      <dgm:prSet/>
      <dgm:spPr/>
      <dgm:t>
        <a:bodyPr/>
        <a:lstStyle/>
        <a:p>
          <a:endParaRPr lang="en-US"/>
        </a:p>
      </dgm:t>
    </dgm:pt>
    <dgm:pt modelId="{26C2AA42-9798-4C2B-A473-145F4F82315B}" type="sibTrans" cxnId="{7084B7AE-9735-45CD-94C4-E148F1FB8105}">
      <dgm:prSet/>
      <dgm:spPr/>
      <dgm:t>
        <a:bodyPr/>
        <a:lstStyle/>
        <a:p>
          <a:endParaRPr lang="en-US"/>
        </a:p>
      </dgm:t>
    </dgm:pt>
    <dgm:pt modelId="{96B10C75-B42C-46CE-A110-9B3655814B28}">
      <dgm:prSet phldrT="[Text]"/>
      <dgm:spPr/>
      <dgm:t>
        <a:bodyPr/>
        <a:lstStyle/>
        <a:p>
          <a:r>
            <a:rPr lang="en-US" dirty="0" smtClean="0"/>
            <a:t>Triage</a:t>
          </a:r>
          <a:endParaRPr lang="en-US" dirty="0"/>
        </a:p>
      </dgm:t>
    </dgm:pt>
    <dgm:pt modelId="{40DAA655-9A7A-4101-BE02-6659A7F94F1F}" type="parTrans" cxnId="{1BEA2505-BC19-4F03-BFC2-C0783C6529DC}">
      <dgm:prSet/>
      <dgm:spPr/>
      <dgm:t>
        <a:bodyPr/>
        <a:lstStyle/>
        <a:p>
          <a:endParaRPr lang="en-US"/>
        </a:p>
      </dgm:t>
    </dgm:pt>
    <dgm:pt modelId="{2665316A-9EDF-4B10-8B70-A0F97429086F}" type="sibTrans" cxnId="{1BEA2505-BC19-4F03-BFC2-C0783C6529DC}">
      <dgm:prSet/>
      <dgm:spPr/>
      <dgm:t>
        <a:bodyPr/>
        <a:lstStyle/>
        <a:p>
          <a:endParaRPr lang="en-US"/>
        </a:p>
      </dgm:t>
    </dgm:pt>
    <dgm:pt modelId="{49DA9D35-E8D0-4DB8-8DE0-12972D602171}">
      <dgm:prSet phldrT="[Text]" custT="1"/>
      <dgm:spPr/>
      <dgm:t>
        <a:bodyPr/>
        <a:lstStyle/>
        <a:p>
          <a:r>
            <a:rPr lang="en-US" sz="1600" dirty="0" smtClean="0"/>
            <a:t>Core systems teams determine likely delivery approach</a:t>
          </a:r>
          <a:endParaRPr lang="en-US" sz="1600" dirty="0"/>
        </a:p>
      </dgm:t>
    </dgm:pt>
    <dgm:pt modelId="{024DB70D-013A-47E2-8326-5577FC122683}" type="parTrans" cxnId="{8E7DE934-82B9-4E0D-9C58-EE34F2B701B2}">
      <dgm:prSet/>
      <dgm:spPr/>
      <dgm:t>
        <a:bodyPr/>
        <a:lstStyle/>
        <a:p>
          <a:endParaRPr lang="en-US"/>
        </a:p>
      </dgm:t>
    </dgm:pt>
    <dgm:pt modelId="{405D4F3F-0E8A-4F12-A4CF-5DAD5949467B}" type="sibTrans" cxnId="{8E7DE934-82B9-4E0D-9C58-EE34F2B701B2}">
      <dgm:prSet/>
      <dgm:spPr/>
      <dgm:t>
        <a:bodyPr/>
        <a:lstStyle/>
        <a:p>
          <a:endParaRPr lang="en-US"/>
        </a:p>
      </dgm:t>
    </dgm:pt>
    <dgm:pt modelId="{5DCC7DD7-5DD3-4CBD-8A1A-0E85B49B6B51}">
      <dgm:prSet phldrT="[Text]"/>
      <dgm:spPr/>
      <dgm:t>
        <a:bodyPr/>
        <a:lstStyle/>
        <a:p>
          <a:r>
            <a:rPr lang="en-US" dirty="0" smtClean="0"/>
            <a:t>Impact Analysis</a:t>
          </a:r>
          <a:endParaRPr lang="en-US" dirty="0"/>
        </a:p>
      </dgm:t>
    </dgm:pt>
    <dgm:pt modelId="{2465CB66-170F-4687-B285-C39BA9B50ABD}" type="parTrans" cxnId="{F9CC3E3F-8F08-411D-A198-EF0946418223}">
      <dgm:prSet/>
      <dgm:spPr/>
      <dgm:t>
        <a:bodyPr/>
        <a:lstStyle/>
        <a:p>
          <a:endParaRPr lang="en-US"/>
        </a:p>
      </dgm:t>
    </dgm:pt>
    <dgm:pt modelId="{40022F5B-669F-4CAE-8200-A8BC818E036D}" type="sibTrans" cxnId="{F9CC3E3F-8F08-411D-A198-EF0946418223}">
      <dgm:prSet/>
      <dgm:spPr/>
      <dgm:t>
        <a:bodyPr/>
        <a:lstStyle/>
        <a:p>
          <a:endParaRPr lang="en-US"/>
        </a:p>
      </dgm:t>
    </dgm:pt>
    <dgm:pt modelId="{1A0858BC-C4F7-4B20-AD82-5BE837CA761E}">
      <dgm:prSet phldrT="[Text]" custT="1"/>
      <dgm:spPr/>
      <dgm:t>
        <a:bodyPr/>
        <a:lstStyle/>
        <a:p>
          <a:r>
            <a:rPr lang="en-US" sz="1600" dirty="0" smtClean="0"/>
            <a:t>As needed, </a:t>
          </a:r>
          <a:r>
            <a:rPr lang="en-US" sz="1600" dirty="0" smtClean="0"/>
            <a:t>follow-up </a:t>
          </a:r>
          <a:r>
            <a:rPr lang="en-US" sz="1600" dirty="0" smtClean="0"/>
            <a:t>meetings </a:t>
          </a:r>
          <a:r>
            <a:rPr lang="en-US" sz="1600" dirty="0" smtClean="0"/>
            <a:t>are held to </a:t>
          </a:r>
          <a:r>
            <a:rPr lang="en-US" sz="1600" dirty="0" smtClean="0"/>
            <a:t>re-evaluate impacts and address </a:t>
          </a:r>
          <a:r>
            <a:rPr lang="en-US" sz="1600" dirty="0" smtClean="0"/>
            <a:t>design questions</a:t>
          </a:r>
          <a:endParaRPr lang="en-US" sz="1600" dirty="0"/>
        </a:p>
      </dgm:t>
    </dgm:pt>
    <dgm:pt modelId="{3A0DEEC0-3AE0-4331-914E-6C4186811CFA}" type="parTrans" cxnId="{7E36F7EF-64CC-46E9-9E54-09A109795A6B}">
      <dgm:prSet/>
      <dgm:spPr/>
      <dgm:t>
        <a:bodyPr/>
        <a:lstStyle/>
        <a:p>
          <a:endParaRPr lang="en-US"/>
        </a:p>
      </dgm:t>
    </dgm:pt>
    <dgm:pt modelId="{433A8BBC-5628-4FF3-97A1-D1AE1BD93113}" type="sibTrans" cxnId="{7E36F7EF-64CC-46E9-9E54-09A109795A6B}">
      <dgm:prSet/>
      <dgm:spPr/>
      <dgm:t>
        <a:bodyPr/>
        <a:lstStyle/>
        <a:p>
          <a:endParaRPr lang="en-US"/>
        </a:p>
      </dgm:t>
    </dgm:pt>
    <dgm:pt modelId="{A8016685-5EB3-43A6-8CDA-13CD8E414A69}">
      <dgm:prSet phldrT="[Text]" custT="1"/>
      <dgm:spPr/>
      <dgm:t>
        <a:bodyPr/>
        <a:lstStyle/>
        <a:p>
          <a:r>
            <a:rPr lang="en-US" sz="1600" dirty="0" smtClean="0"/>
            <a:t>Portfolio Management reaches out to key internal constituents to begin the IA process</a:t>
          </a:r>
          <a:endParaRPr lang="en-US" sz="1600" dirty="0"/>
        </a:p>
      </dgm:t>
    </dgm:pt>
    <dgm:pt modelId="{DAF5F120-662D-41B4-8478-65BA83966150}" type="parTrans" cxnId="{6397B0BA-3964-44DD-8D99-0E3E4BF6587E}">
      <dgm:prSet/>
      <dgm:spPr/>
      <dgm:t>
        <a:bodyPr/>
        <a:lstStyle/>
        <a:p>
          <a:endParaRPr lang="en-US"/>
        </a:p>
      </dgm:t>
    </dgm:pt>
    <dgm:pt modelId="{BF611340-F90F-4CE8-AB35-CC380461B245}" type="sibTrans" cxnId="{6397B0BA-3964-44DD-8D99-0E3E4BF6587E}">
      <dgm:prSet/>
      <dgm:spPr/>
      <dgm:t>
        <a:bodyPr/>
        <a:lstStyle/>
        <a:p>
          <a:endParaRPr lang="en-US"/>
        </a:p>
      </dgm:t>
    </dgm:pt>
    <dgm:pt modelId="{FAF1A8CD-5E7B-426A-BC5F-988B7962CCDE}">
      <dgm:prSet phldrT="[Text]" custT="1"/>
      <dgm:spPr/>
      <dgm:t>
        <a:bodyPr/>
        <a:lstStyle/>
        <a:p>
          <a:r>
            <a:rPr lang="en-US" sz="1600" dirty="0" smtClean="0"/>
            <a:t>Labor and other cost estimates are gathered by Portfolio Management for inclusion in the IA</a:t>
          </a:r>
          <a:endParaRPr lang="en-US" sz="1600" dirty="0"/>
        </a:p>
      </dgm:t>
    </dgm:pt>
    <dgm:pt modelId="{33FED9C3-BAA7-44DE-A6B9-CF1661AB1722}" type="parTrans" cxnId="{4C841A52-62BE-4EDE-9DE4-EE9540C4486A}">
      <dgm:prSet/>
      <dgm:spPr/>
      <dgm:t>
        <a:bodyPr/>
        <a:lstStyle/>
        <a:p>
          <a:endParaRPr lang="en-US"/>
        </a:p>
      </dgm:t>
    </dgm:pt>
    <dgm:pt modelId="{61D7FC97-EC96-45CA-88E4-B6479A6FD5DA}" type="sibTrans" cxnId="{4C841A52-62BE-4EDE-9DE4-EE9540C4486A}">
      <dgm:prSet/>
      <dgm:spPr/>
      <dgm:t>
        <a:bodyPr/>
        <a:lstStyle/>
        <a:p>
          <a:endParaRPr lang="en-US"/>
        </a:p>
      </dgm:t>
    </dgm:pt>
    <dgm:pt modelId="{47DA8E2D-BB99-4AC9-8527-351283B5445B}">
      <dgm:prSet phldrT="[Text]" custT="1"/>
      <dgm:spPr/>
      <dgm:t>
        <a:bodyPr/>
        <a:lstStyle/>
        <a:p>
          <a:r>
            <a:rPr lang="en-US" sz="1600" dirty="0" smtClean="0"/>
            <a:t>Weekly meeting to kick off the IA estimation process</a:t>
          </a:r>
          <a:endParaRPr lang="en-US" sz="1600" dirty="0"/>
        </a:p>
      </dgm:t>
    </dgm:pt>
    <dgm:pt modelId="{52B89819-FB3E-4B26-BA17-0BDDBCA0868E}" type="parTrans" cxnId="{B590C5FB-CF3E-41FD-A477-7FB694D91B3E}">
      <dgm:prSet/>
      <dgm:spPr/>
      <dgm:t>
        <a:bodyPr/>
        <a:lstStyle/>
        <a:p>
          <a:endParaRPr lang="en-US"/>
        </a:p>
      </dgm:t>
    </dgm:pt>
    <dgm:pt modelId="{FDF1D099-A34F-4DE7-BAC5-A4470501D13C}" type="sibTrans" cxnId="{B590C5FB-CF3E-41FD-A477-7FB694D91B3E}">
      <dgm:prSet/>
      <dgm:spPr/>
      <dgm:t>
        <a:bodyPr/>
        <a:lstStyle/>
        <a:p>
          <a:endParaRPr lang="en-US"/>
        </a:p>
      </dgm:t>
    </dgm:pt>
    <dgm:pt modelId="{3DD2541F-F69F-491B-B523-9DB0CF7640B1}">
      <dgm:prSet phldrT="[Text]" custT="1"/>
      <dgm:spPr/>
      <dgm:t>
        <a:bodyPr/>
        <a:lstStyle/>
        <a:p>
          <a:r>
            <a:rPr lang="en-US" sz="1600" dirty="0" smtClean="0"/>
            <a:t>Upon business owner approval, draft IA goes to weekly executive review meeting for review and posting to ERCOT.com</a:t>
          </a:r>
          <a:endParaRPr lang="en-US" sz="1600" dirty="0"/>
        </a:p>
      </dgm:t>
    </dgm:pt>
    <dgm:pt modelId="{2AED9AB6-7FA9-4F44-ADDC-BCC3BE4FAF48}" type="parTrans" cxnId="{BE829066-F70A-4FA4-A195-9E460A9753B1}">
      <dgm:prSet/>
      <dgm:spPr/>
      <dgm:t>
        <a:bodyPr/>
        <a:lstStyle/>
        <a:p>
          <a:endParaRPr lang="en-US"/>
        </a:p>
      </dgm:t>
    </dgm:pt>
    <dgm:pt modelId="{D88260EA-232F-4F64-A11F-B25E1D4308C8}" type="sibTrans" cxnId="{BE829066-F70A-4FA4-A195-9E460A9753B1}">
      <dgm:prSet/>
      <dgm:spPr/>
      <dgm:t>
        <a:bodyPr/>
        <a:lstStyle/>
        <a:p>
          <a:endParaRPr lang="en-US"/>
        </a:p>
      </dgm:t>
    </dgm:pt>
    <dgm:pt modelId="{584E09EF-40A1-43C5-88B6-79569C413145}">
      <dgm:prSet phldrT="[Text]" custT="1"/>
      <dgm:spPr/>
      <dgm:t>
        <a:bodyPr/>
        <a:lstStyle/>
        <a:p>
          <a:r>
            <a:rPr lang="en-US" sz="1600" dirty="0" smtClean="0"/>
            <a:t>PRS approves Revision Request language</a:t>
          </a:r>
          <a:endParaRPr lang="en-US" sz="1600" dirty="0"/>
        </a:p>
      </dgm:t>
    </dgm:pt>
    <dgm:pt modelId="{76A368E8-E202-45A2-B96A-01E5403B1182}" type="parTrans" cxnId="{DE4F331D-1091-4A67-8F86-0D46E38EF0DF}">
      <dgm:prSet/>
      <dgm:spPr/>
      <dgm:t>
        <a:bodyPr/>
        <a:lstStyle/>
        <a:p>
          <a:endParaRPr lang="en-US"/>
        </a:p>
      </dgm:t>
    </dgm:pt>
    <dgm:pt modelId="{4B834A6F-2431-4BE1-9DC1-CADBE83A338D}" type="sibTrans" cxnId="{DE4F331D-1091-4A67-8F86-0D46E38EF0DF}">
      <dgm:prSet/>
      <dgm:spPr/>
      <dgm:t>
        <a:bodyPr/>
        <a:lstStyle/>
        <a:p>
          <a:endParaRPr lang="en-US"/>
        </a:p>
      </dgm:t>
    </dgm:pt>
    <dgm:pt modelId="{1D29EA1B-F2C5-4692-834C-59F2F6F8E151}">
      <dgm:prSet phldrT="[Text]" custT="1"/>
      <dgm:spPr/>
      <dgm:t>
        <a:bodyPr/>
        <a:lstStyle/>
        <a:p>
          <a:r>
            <a:rPr lang="en-US" sz="1600" dirty="0" smtClean="0"/>
            <a:t>Draft IA is reviewed by business owner</a:t>
          </a:r>
          <a:endParaRPr lang="en-US" sz="1600" dirty="0"/>
        </a:p>
      </dgm:t>
    </dgm:pt>
    <dgm:pt modelId="{3D65ABF4-9084-4027-887E-D7121135C964}" type="parTrans" cxnId="{9B9C6D23-E5C7-44C1-B86E-ACE3FB662A27}">
      <dgm:prSet/>
      <dgm:spPr/>
      <dgm:t>
        <a:bodyPr/>
        <a:lstStyle/>
        <a:p>
          <a:endParaRPr lang="en-US"/>
        </a:p>
      </dgm:t>
    </dgm:pt>
    <dgm:pt modelId="{ADA6F4D0-3595-4D25-A9E4-5D363D7D5A8C}" type="sibTrans" cxnId="{9B9C6D23-E5C7-44C1-B86E-ACE3FB662A27}">
      <dgm:prSet/>
      <dgm:spPr/>
      <dgm:t>
        <a:bodyPr/>
        <a:lstStyle/>
        <a:p>
          <a:endParaRPr lang="en-US"/>
        </a:p>
      </dgm:t>
    </dgm:pt>
    <dgm:pt modelId="{A9E12D10-2B2A-4C67-953D-23EC4271B121}">
      <dgm:prSet phldrT="[Text]" custT="1"/>
      <dgm:spPr/>
      <dgm:t>
        <a:bodyPr/>
        <a:lstStyle/>
        <a:p>
          <a:r>
            <a:rPr lang="en-US" sz="1600" dirty="0" smtClean="0"/>
            <a:t>Business owner explains change to representatives of other areas who may be impacted</a:t>
          </a:r>
          <a:endParaRPr lang="en-US" sz="1600" dirty="0"/>
        </a:p>
      </dgm:t>
    </dgm:pt>
    <dgm:pt modelId="{9FB3227E-4579-485F-A9D9-BD2AEACBA5C5}" type="parTrans" cxnId="{A2C41ADB-7106-4A53-845C-2DFD00218ADC}">
      <dgm:prSet/>
      <dgm:spPr/>
      <dgm:t>
        <a:bodyPr/>
        <a:lstStyle/>
        <a:p>
          <a:endParaRPr lang="en-US"/>
        </a:p>
      </dgm:t>
    </dgm:pt>
    <dgm:pt modelId="{0E191F0A-5420-45CF-8EF2-935637EA0163}" type="sibTrans" cxnId="{A2C41ADB-7106-4A53-845C-2DFD00218ADC}">
      <dgm:prSet/>
      <dgm:spPr/>
      <dgm:t>
        <a:bodyPr/>
        <a:lstStyle/>
        <a:p>
          <a:endParaRPr lang="en-US"/>
        </a:p>
      </dgm:t>
    </dgm:pt>
    <dgm:pt modelId="{0C9D2146-AAD3-4D76-BE64-5330BDC2B994}">
      <dgm:prSet phldrT="[Text]" custT="1"/>
      <dgm:spPr/>
      <dgm:t>
        <a:bodyPr/>
        <a:lstStyle/>
        <a:p>
          <a:r>
            <a:rPr lang="en-US" sz="1600" dirty="0" smtClean="0"/>
            <a:t>Outreach to vendors (where applicable)</a:t>
          </a:r>
          <a:endParaRPr lang="en-US" sz="1600" dirty="0"/>
        </a:p>
      </dgm:t>
    </dgm:pt>
    <dgm:pt modelId="{2A38FBA6-51E8-42A6-AF1C-8BFB31F07FB8}" type="parTrans" cxnId="{E55777AB-78DA-42A7-A27D-4763F251D210}">
      <dgm:prSet/>
      <dgm:spPr/>
      <dgm:t>
        <a:bodyPr/>
        <a:lstStyle/>
        <a:p>
          <a:endParaRPr lang="en-US"/>
        </a:p>
      </dgm:t>
    </dgm:pt>
    <dgm:pt modelId="{1FA35061-AA94-4003-BDC0-A270201C1035}" type="sibTrans" cxnId="{E55777AB-78DA-42A7-A27D-4763F251D210}">
      <dgm:prSet/>
      <dgm:spPr/>
      <dgm:t>
        <a:bodyPr/>
        <a:lstStyle/>
        <a:p>
          <a:endParaRPr lang="en-US"/>
        </a:p>
      </dgm:t>
    </dgm:pt>
    <dgm:pt modelId="{BEB793BB-A3E8-46A5-8973-82E874FD0FD7}">
      <dgm:prSet phldrT="[Text]" custT="1"/>
      <dgm:spPr/>
      <dgm:t>
        <a:bodyPr/>
        <a:lstStyle/>
        <a:p>
          <a:r>
            <a:rPr lang="en-US" sz="1600" dirty="0" smtClean="0"/>
            <a:t>Downstream </a:t>
          </a:r>
          <a:r>
            <a:rPr lang="en-US" sz="1600" dirty="0" smtClean="0"/>
            <a:t>system teams assess their impacts based on delivery approach</a:t>
          </a:r>
          <a:endParaRPr lang="en-US" sz="1600" dirty="0"/>
        </a:p>
      </dgm:t>
    </dgm:pt>
    <dgm:pt modelId="{7E732911-B5AE-4EBF-8D49-BF14F36B28E0}" type="parTrans" cxnId="{3241FF8F-51BF-4193-83DB-722313F1680F}">
      <dgm:prSet/>
      <dgm:spPr/>
      <dgm:t>
        <a:bodyPr/>
        <a:lstStyle/>
        <a:p>
          <a:endParaRPr lang="en-US"/>
        </a:p>
      </dgm:t>
    </dgm:pt>
    <dgm:pt modelId="{A96C0650-D54A-40F9-971A-F4C7B3F91DB1}" type="sibTrans" cxnId="{3241FF8F-51BF-4193-83DB-722313F1680F}">
      <dgm:prSet/>
      <dgm:spPr/>
      <dgm:t>
        <a:bodyPr/>
        <a:lstStyle/>
        <a:p>
          <a:endParaRPr lang="en-US"/>
        </a:p>
      </dgm:t>
    </dgm:pt>
    <dgm:pt modelId="{A9B10EBE-CE0F-492C-9DA1-2D10A1B0251A}">
      <dgm:prSet phldrT="[Text]" custT="1"/>
      <dgm:spPr/>
      <dgm:t>
        <a:bodyPr/>
        <a:lstStyle/>
        <a:p>
          <a:r>
            <a:rPr lang="en-US" sz="1600" dirty="0" smtClean="0"/>
            <a:t>Infrastructure team assesses impacts based on delivery approach</a:t>
          </a:r>
          <a:endParaRPr lang="en-US" sz="1600" dirty="0"/>
        </a:p>
      </dgm:t>
    </dgm:pt>
    <dgm:pt modelId="{528E8C2D-C9D9-4B7B-8FD1-50A35AF50F54}" type="parTrans" cxnId="{45C13E98-A6B2-4B4C-A6DF-760B7B54FF97}">
      <dgm:prSet/>
      <dgm:spPr/>
      <dgm:t>
        <a:bodyPr/>
        <a:lstStyle/>
        <a:p>
          <a:endParaRPr lang="en-US"/>
        </a:p>
      </dgm:t>
    </dgm:pt>
    <dgm:pt modelId="{1B2F7E9D-DEBE-41D9-BD0D-A883AE7C76CD}" type="sibTrans" cxnId="{45C13E98-A6B2-4B4C-A6DF-760B7B54FF97}">
      <dgm:prSet/>
      <dgm:spPr/>
      <dgm:t>
        <a:bodyPr/>
        <a:lstStyle/>
        <a:p>
          <a:endParaRPr lang="en-US"/>
        </a:p>
      </dgm:t>
    </dgm:pt>
    <dgm:pt modelId="{D163B6D3-9523-4D57-86F1-E4A0238EB5E2}" type="pres">
      <dgm:prSet presAssocID="{A64A70AB-B8CC-4412-8493-0C15C37CAA52}" presName="linearFlow" presStyleCnt="0">
        <dgm:presLayoutVars>
          <dgm:dir/>
          <dgm:animLvl val="lvl"/>
          <dgm:resizeHandles val="exact"/>
        </dgm:presLayoutVars>
      </dgm:prSet>
      <dgm:spPr/>
      <dgm:t>
        <a:bodyPr/>
        <a:lstStyle/>
        <a:p>
          <a:endParaRPr lang="en-US"/>
        </a:p>
      </dgm:t>
    </dgm:pt>
    <dgm:pt modelId="{F1986E4E-84AB-4B85-9563-FF5B861FA127}" type="pres">
      <dgm:prSet presAssocID="{0A3CEB29-3FBD-4F9A-979A-975D1D4E0772}" presName="composite" presStyleCnt="0"/>
      <dgm:spPr/>
      <dgm:t>
        <a:bodyPr/>
        <a:lstStyle/>
        <a:p>
          <a:endParaRPr lang="en-US"/>
        </a:p>
      </dgm:t>
    </dgm:pt>
    <dgm:pt modelId="{111853A5-978F-474A-A99D-9899779E5A48}" type="pres">
      <dgm:prSet presAssocID="{0A3CEB29-3FBD-4F9A-979A-975D1D4E0772}" presName="parentText" presStyleLbl="alignNode1" presStyleIdx="0" presStyleCnt="3">
        <dgm:presLayoutVars>
          <dgm:chMax val="1"/>
          <dgm:bulletEnabled val="1"/>
        </dgm:presLayoutVars>
      </dgm:prSet>
      <dgm:spPr/>
      <dgm:t>
        <a:bodyPr/>
        <a:lstStyle/>
        <a:p>
          <a:endParaRPr lang="en-US"/>
        </a:p>
      </dgm:t>
    </dgm:pt>
    <dgm:pt modelId="{551DDC84-E79F-4367-929F-7B948D75638E}" type="pres">
      <dgm:prSet presAssocID="{0A3CEB29-3FBD-4F9A-979A-975D1D4E0772}" presName="descendantText" presStyleLbl="alignAcc1" presStyleIdx="0" presStyleCnt="3">
        <dgm:presLayoutVars>
          <dgm:bulletEnabled val="1"/>
        </dgm:presLayoutVars>
      </dgm:prSet>
      <dgm:spPr/>
      <dgm:t>
        <a:bodyPr/>
        <a:lstStyle/>
        <a:p>
          <a:endParaRPr lang="en-US"/>
        </a:p>
      </dgm:t>
    </dgm:pt>
    <dgm:pt modelId="{E13CF2AF-158D-405E-BD46-92840391208D}" type="pres">
      <dgm:prSet presAssocID="{26C2AA42-9798-4C2B-A473-145F4F82315B}" presName="sp" presStyleCnt="0"/>
      <dgm:spPr/>
      <dgm:t>
        <a:bodyPr/>
        <a:lstStyle/>
        <a:p>
          <a:endParaRPr lang="en-US"/>
        </a:p>
      </dgm:t>
    </dgm:pt>
    <dgm:pt modelId="{1394BCEA-56F8-4324-BA6F-02DC834EB254}" type="pres">
      <dgm:prSet presAssocID="{96B10C75-B42C-46CE-A110-9B3655814B28}" presName="composite" presStyleCnt="0"/>
      <dgm:spPr/>
      <dgm:t>
        <a:bodyPr/>
        <a:lstStyle/>
        <a:p>
          <a:endParaRPr lang="en-US"/>
        </a:p>
      </dgm:t>
    </dgm:pt>
    <dgm:pt modelId="{88695FE4-70EC-4101-9EDA-611257F881A2}" type="pres">
      <dgm:prSet presAssocID="{96B10C75-B42C-46CE-A110-9B3655814B28}" presName="parentText" presStyleLbl="alignNode1" presStyleIdx="1" presStyleCnt="3" custLinFactNeighborY="-18571">
        <dgm:presLayoutVars>
          <dgm:chMax val="1"/>
          <dgm:bulletEnabled val="1"/>
        </dgm:presLayoutVars>
      </dgm:prSet>
      <dgm:spPr/>
      <dgm:t>
        <a:bodyPr/>
        <a:lstStyle/>
        <a:p>
          <a:endParaRPr lang="en-US"/>
        </a:p>
      </dgm:t>
    </dgm:pt>
    <dgm:pt modelId="{53300540-3AA2-4A71-9556-506EDD3CDCB4}" type="pres">
      <dgm:prSet presAssocID="{96B10C75-B42C-46CE-A110-9B3655814B28}" presName="descendantText" presStyleLbl="alignAcc1" presStyleIdx="1" presStyleCnt="3" custScaleY="226754" custLinFactNeighborY="-16457">
        <dgm:presLayoutVars>
          <dgm:bulletEnabled val="1"/>
        </dgm:presLayoutVars>
      </dgm:prSet>
      <dgm:spPr/>
      <dgm:t>
        <a:bodyPr/>
        <a:lstStyle/>
        <a:p>
          <a:endParaRPr lang="en-US"/>
        </a:p>
      </dgm:t>
    </dgm:pt>
    <dgm:pt modelId="{BD505778-CE1F-4706-85FE-667EC1CB4AE8}" type="pres">
      <dgm:prSet presAssocID="{2665316A-9EDF-4B10-8B70-A0F97429086F}" presName="sp" presStyleCnt="0"/>
      <dgm:spPr/>
      <dgm:t>
        <a:bodyPr/>
        <a:lstStyle/>
        <a:p>
          <a:endParaRPr lang="en-US"/>
        </a:p>
      </dgm:t>
    </dgm:pt>
    <dgm:pt modelId="{78D4426A-18D2-4C72-A6E5-BC8B6E6FF6EE}" type="pres">
      <dgm:prSet presAssocID="{5DCC7DD7-5DD3-4CBD-8A1A-0E85B49B6B51}" presName="composite" presStyleCnt="0"/>
      <dgm:spPr/>
      <dgm:t>
        <a:bodyPr/>
        <a:lstStyle/>
        <a:p>
          <a:endParaRPr lang="en-US"/>
        </a:p>
      </dgm:t>
    </dgm:pt>
    <dgm:pt modelId="{5D21AD25-3BB6-4DAF-BFB5-076EF6F8AA41}" type="pres">
      <dgm:prSet presAssocID="{5DCC7DD7-5DD3-4CBD-8A1A-0E85B49B6B51}" presName="parentText" presStyleLbl="alignNode1" presStyleIdx="2" presStyleCnt="3" custLinFactNeighborY="5432">
        <dgm:presLayoutVars>
          <dgm:chMax val="1"/>
          <dgm:bulletEnabled val="1"/>
        </dgm:presLayoutVars>
      </dgm:prSet>
      <dgm:spPr/>
      <dgm:t>
        <a:bodyPr/>
        <a:lstStyle/>
        <a:p>
          <a:endParaRPr lang="en-US"/>
        </a:p>
      </dgm:t>
    </dgm:pt>
    <dgm:pt modelId="{842E27B1-75B3-4FBE-A8CD-79C8FD58D894}" type="pres">
      <dgm:prSet presAssocID="{5DCC7DD7-5DD3-4CBD-8A1A-0E85B49B6B51}" presName="descendantText" presStyleLbl="alignAcc1" presStyleIdx="2" presStyleCnt="3" custScaleY="137775" custLinFactNeighborX="-47" custLinFactNeighborY="22624">
        <dgm:presLayoutVars>
          <dgm:bulletEnabled val="1"/>
        </dgm:presLayoutVars>
      </dgm:prSet>
      <dgm:spPr/>
      <dgm:t>
        <a:bodyPr/>
        <a:lstStyle/>
        <a:p>
          <a:endParaRPr lang="en-US"/>
        </a:p>
      </dgm:t>
    </dgm:pt>
  </dgm:ptLst>
  <dgm:cxnLst>
    <dgm:cxn modelId="{D988368C-E80A-49C1-BA27-2A392EEA8A6E}" type="presOf" srcId="{1A0858BC-C4F7-4B20-AD82-5BE837CA761E}" destId="{53300540-3AA2-4A71-9556-506EDD3CDCB4}" srcOrd="0" destOrd="6" presId="urn:microsoft.com/office/officeart/2005/8/layout/chevron2"/>
    <dgm:cxn modelId="{6CAA665C-7FF2-40DB-BD05-00D43D1AFD64}" type="presOf" srcId="{3DD2541F-F69F-491B-B523-9DB0CF7640B1}" destId="{842E27B1-75B3-4FBE-A8CD-79C8FD58D894}" srcOrd="0" destOrd="2" presId="urn:microsoft.com/office/officeart/2005/8/layout/chevron2"/>
    <dgm:cxn modelId="{1BEA2505-BC19-4F03-BFC2-C0783C6529DC}" srcId="{A64A70AB-B8CC-4412-8493-0C15C37CAA52}" destId="{96B10C75-B42C-46CE-A110-9B3655814B28}" srcOrd="1" destOrd="0" parTransId="{40DAA655-9A7A-4101-BE02-6659A7F94F1F}" sibTransId="{2665316A-9EDF-4B10-8B70-A0F97429086F}"/>
    <dgm:cxn modelId="{223B0F74-9648-47FA-AD0A-34FC596EB53F}" type="presOf" srcId="{47DA8E2D-BB99-4AC9-8527-351283B5445B}" destId="{53300540-3AA2-4A71-9556-506EDD3CDCB4}" srcOrd="0" destOrd="0" presId="urn:microsoft.com/office/officeart/2005/8/layout/chevron2"/>
    <dgm:cxn modelId="{3241FF8F-51BF-4193-83DB-722313F1680F}" srcId="{96B10C75-B42C-46CE-A110-9B3655814B28}" destId="{BEB793BB-A3E8-46A5-8973-82E874FD0FD7}" srcOrd="4" destOrd="0" parTransId="{7E732911-B5AE-4EBF-8D49-BF14F36B28E0}" sibTransId="{A96C0650-D54A-40F9-971A-F4C7B3F91DB1}"/>
    <dgm:cxn modelId="{07AE1437-A254-4D37-BB6A-E2E474EA6AFB}" type="presOf" srcId="{A64A70AB-B8CC-4412-8493-0C15C37CAA52}" destId="{D163B6D3-9523-4D57-86F1-E4A0238EB5E2}" srcOrd="0" destOrd="0" presId="urn:microsoft.com/office/officeart/2005/8/layout/chevron2"/>
    <dgm:cxn modelId="{F9CC3E3F-8F08-411D-A198-EF0946418223}" srcId="{A64A70AB-B8CC-4412-8493-0C15C37CAA52}" destId="{5DCC7DD7-5DD3-4CBD-8A1A-0E85B49B6B51}" srcOrd="2" destOrd="0" parTransId="{2465CB66-170F-4687-B285-C39BA9B50ABD}" sibTransId="{40022F5B-669F-4CAE-8200-A8BC818E036D}"/>
    <dgm:cxn modelId="{DE4F331D-1091-4A67-8F86-0D46E38EF0DF}" srcId="{0A3CEB29-3FBD-4F9A-979A-975D1D4E0772}" destId="{584E09EF-40A1-43C5-88B6-79569C413145}" srcOrd="0" destOrd="0" parTransId="{76A368E8-E202-45A2-B96A-01E5403B1182}" sibTransId="{4B834A6F-2431-4BE1-9DC1-CADBE83A338D}"/>
    <dgm:cxn modelId="{B590C5FB-CF3E-41FD-A477-7FB694D91B3E}" srcId="{96B10C75-B42C-46CE-A110-9B3655814B28}" destId="{47DA8E2D-BB99-4AC9-8527-351283B5445B}" srcOrd="0" destOrd="0" parTransId="{52B89819-FB3E-4B26-BA17-0BDDBCA0868E}" sibTransId="{FDF1D099-A34F-4DE7-BAC5-A4470501D13C}"/>
    <dgm:cxn modelId="{CC0413D2-3B25-4367-AB56-C0265431B63B}" type="presOf" srcId="{1D29EA1B-F2C5-4692-834C-59F2F6F8E151}" destId="{842E27B1-75B3-4FBE-A8CD-79C8FD58D894}" srcOrd="0" destOrd="1" presId="urn:microsoft.com/office/officeart/2005/8/layout/chevron2"/>
    <dgm:cxn modelId="{D939451E-7D24-4B11-A3B4-7F177C742D3F}" type="presOf" srcId="{49DA9D35-E8D0-4DB8-8DE0-12972D602171}" destId="{53300540-3AA2-4A71-9556-506EDD3CDCB4}" srcOrd="0" destOrd="2" presId="urn:microsoft.com/office/officeart/2005/8/layout/chevron2"/>
    <dgm:cxn modelId="{BE829066-F70A-4FA4-A195-9E460A9753B1}" srcId="{5DCC7DD7-5DD3-4CBD-8A1A-0E85B49B6B51}" destId="{3DD2541F-F69F-491B-B523-9DB0CF7640B1}" srcOrd="2" destOrd="0" parTransId="{2AED9AB6-7FA9-4F44-ADDC-BCC3BE4FAF48}" sibTransId="{D88260EA-232F-4F64-A11F-B25E1D4308C8}"/>
    <dgm:cxn modelId="{9B9C6D23-E5C7-44C1-B86E-ACE3FB662A27}" srcId="{5DCC7DD7-5DD3-4CBD-8A1A-0E85B49B6B51}" destId="{1D29EA1B-F2C5-4692-834C-59F2F6F8E151}" srcOrd="1" destOrd="0" parTransId="{3D65ABF4-9084-4027-887E-D7121135C964}" sibTransId="{ADA6F4D0-3595-4D25-A9E4-5D363D7D5A8C}"/>
    <dgm:cxn modelId="{9E04041C-12AE-43EB-BF02-490F569EE92B}" type="presOf" srcId="{FAF1A8CD-5E7B-426A-BC5F-988B7962CCDE}" destId="{842E27B1-75B3-4FBE-A8CD-79C8FD58D894}" srcOrd="0" destOrd="0" presId="urn:microsoft.com/office/officeart/2005/8/layout/chevron2"/>
    <dgm:cxn modelId="{A09C5140-995F-427C-8F07-4BDD01D86025}" type="presOf" srcId="{0A3CEB29-3FBD-4F9A-979A-975D1D4E0772}" destId="{111853A5-978F-474A-A99D-9899779E5A48}" srcOrd="0" destOrd="0" presId="urn:microsoft.com/office/officeart/2005/8/layout/chevron2"/>
    <dgm:cxn modelId="{2C8A2A50-33B4-41C8-B9B5-8C2D718D08D1}" type="presOf" srcId="{5DCC7DD7-5DD3-4CBD-8A1A-0E85B49B6B51}" destId="{5D21AD25-3BB6-4DAF-BFB5-076EF6F8AA41}" srcOrd="0" destOrd="0" presId="urn:microsoft.com/office/officeart/2005/8/layout/chevron2"/>
    <dgm:cxn modelId="{8E7DE934-82B9-4E0D-9C58-EE34F2B701B2}" srcId="{96B10C75-B42C-46CE-A110-9B3655814B28}" destId="{49DA9D35-E8D0-4DB8-8DE0-12972D602171}" srcOrd="2" destOrd="0" parTransId="{024DB70D-013A-47E2-8326-5577FC122683}" sibTransId="{405D4F3F-0E8A-4F12-A4CF-5DAD5949467B}"/>
    <dgm:cxn modelId="{CB00FD5B-1B58-49FC-AE59-80E7A00BD6B6}" type="presOf" srcId="{A9E12D10-2B2A-4C67-953D-23EC4271B121}" destId="{53300540-3AA2-4A71-9556-506EDD3CDCB4}" srcOrd="0" destOrd="1" presId="urn:microsoft.com/office/officeart/2005/8/layout/chevron2"/>
    <dgm:cxn modelId="{465F531E-3B4F-440F-BC8D-A0E0EB4645DE}" type="presOf" srcId="{0C9D2146-AAD3-4D76-BE64-5330BDC2B994}" destId="{53300540-3AA2-4A71-9556-506EDD3CDCB4}" srcOrd="0" destOrd="3" presId="urn:microsoft.com/office/officeart/2005/8/layout/chevron2"/>
    <dgm:cxn modelId="{7E36F7EF-64CC-46E9-9E54-09A109795A6B}" srcId="{96B10C75-B42C-46CE-A110-9B3655814B28}" destId="{1A0858BC-C4F7-4B20-AD82-5BE837CA761E}" srcOrd="6" destOrd="0" parTransId="{3A0DEEC0-3AE0-4331-914E-6C4186811CFA}" sibTransId="{433A8BBC-5628-4FF3-97A1-D1AE1BD93113}"/>
    <dgm:cxn modelId="{C2B9A610-EC7C-402B-BF6D-78BE0E2C15E3}" type="presOf" srcId="{A8016685-5EB3-43A6-8CDA-13CD8E414A69}" destId="{551DDC84-E79F-4367-929F-7B948D75638E}" srcOrd="0" destOrd="1" presId="urn:microsoft.com/office/officeart/2005/8/layout/chevron2"/>
    <dgm:cxn modelId="{45C13E98-A6B2-4B4C-A6DF-760B7B54FF97}" srcId="{96B10C75-B42C-46CE-A110-9B3655814B28}" destId="{A9B10EBE-CE0F-492C-9DA1-2D10A1B0251A}" srcOrd="5" destOrd="0" parTransId="{528E8C2D-C9D9-4B7B-8FD1-50A35AF50F54}" sibTransId="{1B2F7E9D-DEBE-41D9-BD0D-A883AE7C76CD}"/>
    <dgm:cxn modelId="{6397B0BA-3964-44DD-8D99-0E3E4BF6587E}" srcId="{0A3CEB29-3FBD-4F9A-979A-975D1D4E0772}" destId="{A8016685-5EB3-43A6-8CDA-13CD8E414A69}" srcOrd="1" destOrd="0" parTransId="{DAF5F120-662D-41B4-8478-65BA83966150}" sibTransId="{BF611340-F90F-4CE8-AB35-CC380461B245}"/>
    <dgm:cxn modelId="{4C841A52-62BE-4EDE-9DE4-EE9540C4486A}" srcId="{5DCC7DD7-5DD3-4CBD-8A1A-0E85B49B6B51}" destId="{FAF1A8CD-5E7B-426A-BC5F-988B7962CCDE}" srcOrd="0" destOrd="0" parTransId="{33FED9C3-BAA7-44DE-A6B9-CF1661AB1722}" sibTransId="{61D7FC97-EC96-45CA-88E4-B6479A6FD5DA}"/>
    <dgm:cxn modelId="{1E896362-4C0A-41A3-8954-41E235BBD0FD}" type="presOf" srcId="{96B10C75-B42C-46CE-A110-9B3655814B28}" destId="{88695FE4-70EC-4101-9EDA-611257F881A2}" srcOrd="0" destOrd="0" presId="urn:microsoft.com/office/officeart/2005/8/layout/chevron2"/>
    <dgm:cxn modelId="{3FFB183A-38F3-4C7F-94CF-20B44C52D3D3}" type="presOf" srcId="{BEB793BB-A3E8-46A5-8973-82E874FD0FD7}" destId="{53300540-3AA2-4A71-9556-506EDD3CDCB4}" srcOrd="0" destOrd="4" presId="urn:microsoft.com/office/officeart/2005/8/layout/chevron2"/>
    <dgm:cxn modelId="{6F2BC03F-6F68-485E-BEAA-CB3CC5ABABD8}" type="presOf" srcId="{584E09EF-40A1-43C5-88B6-79569C413145}" destId="{551DDC84-E79F-4367-929F-7B948D75638E}" srcOrd="0" destOrd="0" presId="urn:microsoft.com/office/officeart/2005/8/layout/chevron2"/>
    <dgm:cxn modelId="{E55777AB-78DA-42A7-A27D-4763F251D210}" srcId="{96B10C75-B42C-46CE-A110-9B3655814B28}" destId="{0C9D2146-AAD3-4D76-BE64-5330BDC2B994}" srcOrd="3" destOrd="0" parTransId="{2A38FBA6-51E8-42A6-AF1C-8BFB31F07FB8}" sibTransId="{1FA35061-AA94-4003-BDC0-A270201C1035}"/>
    <dgm:cxn modelId="{72D62759-E4FD-4186-8DF7-2FEA4AF72202}" type="presOf" srcId="{A9B10EBE-CE0F-492C-9DA1-2D10A1B0251A}" destId="{53300540-3AA2-4A71-9556-506EDD3CDCB4}" srcOrd="0" destOrd="5" presId="urn:microsoft.com/office/officeart/2005/8/layout/chevron2"/>
    <dgm:cxn modelId="{7084B7AE-9735-45CD-94C4-E148F1FB8105}" srcId="{A64A70AB-B8CC-4412-8493-0C15C37CAA52}" destId="{0A3CEB29-3FBD-4F9A-979A-975D1D4E0772}" srcOrd="0" destOrd="0" parTransId="{B91F6863-A043-493F-AAD6-0B60D476121A}" sibTransId="{26C2AA42-9798-4C2B-A473-145F4F82315B}"/>
    <dgm:cxn modelId="{A2C41ADB-7106-4A53-845C-2DFD00218ADC}" srcId="{96B10C75-B42C-46CE-A110-9B3655814B28}" destId="{A9E12D10-2B2A-4C67-953D-23EC4271B121}" srcOrd="1" destOrd="0" parTransId="{9FB3227E-4579-485F-A9D9-BD2AEACBA5C5}" sibTransId="{0E191F0A-5420-45CF-8EF2-935637EA0163}"/>
    <dgm:cxn modelId="{BDC0A32A-A298-4AB7-B2F6-F726B248BA39}" type="presParOf" srcId="{D163B6D3-9523-4D57-86F1-E4A0238EB5E2}" destId="{F1986E4E-84AB-4B85-9563-FF5B861FA127}" srcOrd="0" destOrd="0" presId="urn:microsoft.com/office/officeart/2005/8/layout/chevron2"/>
    <dgm:cxn modelId="{69FE0CC0-29A6-4795-92D3-92FB3A226C8C}" type="presParOf" srcId="{F1986E4E-84AB-4B85-9563-FF5B861FA127}" destId="{111853A5-978F-474A-A99D-9899779E5A48}" srcOrd="0" destOrd="0" presId="urn:microsoft.com/office/officeart/2005/8/layout/chevron2"/>
    <dgm:cxn modelId="{640FF259-590C-40C1-8B0D-DCFCBC5FAA28}" type="presParOf" srcId="{F1986E4E-84AB-4B85-9563-FF5B861FA127}" destId="{551DDC84-E79F-4367-929F-7B948D75638E}" srcOrd="1" destOrd="0" presId="urn:microsoft.com/office/officeart/2005/8/layout/chevron2"/>
    <dgm:cxn modelId="{7BFDD2F6-B7B3-4788-B3A9-AB5DF36D809C}" type="presParOf" srcId="{D163B6D3-9523-4D57-86F1-E4A0238EB5E2}" destId="{E13CF2AF-158D-405E-BD46-92840391208D}" srcOrd="1" destOrd="0" presId="urn:microsoft.com/office/officeart/2005/8/layout/chevron2"/>
    <dgm:cxn modelId="{C94D4C37-B57C-49E9-8F49-D603116FDF06}" type="presParOf" srcId="{D163B6D3-9523-4D57-86F1-E4A0238EB5E2}" destId="{1394BCEA-56F8-4324-BA6F-02DC834EB254}" srcOrd="2" destOrd="0" presId="urn:microsoft.com/office/officeart/2005/8/layout/chevron2"/>
    <dgm:cxn modelId="{8F0686B4-6234-4ABB-A867-1D703AF2C29C}" type="presParOf" srcId="{1394BCEA-56F8-4324-BA6F-02DC834EB254}" destId="{88695FE4-70EC-4101-9EDA-611257F881A2}" srcOrd="0" destOrd="0" presId="urn:microsoft.com/office/officeart/2005/8/layout/chevron2"/>
    <dgm:cxn modelId="{AFB591CB-2A71-4D36-B403-E2768B536978}" type="presParOf" srcId="{1394BCEA-56F8-4324-BA6F-02DC834EB254}" destId="{53300540-3AA2-4A71-9556-506EDD3CDCB4}" srcOrd="1" destOrd="0" presId="urn:microsoft.com/office/officeart/2005/8/layout/chevron2"/>
    <dgm:cxn modelId="{9EFAC8DC-64A9-4A4A-A8E3-DE17E584EDB7}" type="presParOf" srcId="{D163B6D3-9523-4D57-86F1-E4A0238EB5E2}" destId="{BD505778-CE1F-4706-85FE-667EC1CB4AE8}" srcOrd="3" destOrd="0" presId="urn:microsoft.com/office/officeart/2005/8/layout/chevron2"/>
    <dgm:cxn modelId="{21DBDA33-C0C4-4497-8E5F-0D47303BB2BB}" type="presParOf" srcId="{D163B6D3-9523-4D57-86F1-E4A0238EB5E2}" destId="{78D4426A-18D2-4C72-A6E5-BC8B6E6FF6EE}" srcOrd="4" destOrd="0" presId="urn:microsoft.com/office/officeart/2005/8/layout/chevron2"/>
    <dgm:cxn modelId="{E767956B-1862-4114-B0C0-FEAD9A1EC38B}" type="presParOf" srcId="{78D4426A-18D2-4C72-A6E5-BC8B6E6FF6EE}" destId="{5D21AD25-3BB6-4DAF-BFB5-076EF6F8AA41}" srcOrd="0" destOrd="0" presId="urn:microsoft.com/office/officeart/2005/8/layout/chevron2"/>
    <dgm:cxn modelId="{073C0817-4765-408B-B77B-D8D53AA88106}" type="presParOf" srcId="{78D4426A-18D2-4C72-A6E5-BC8B6E6FF6EE}" destId="{842E27B1-75B3-4FBE-A8CD-79C8FD58D89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82CFB2-C353-43C4-A159-369F44432A0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0A2BABE-0050-42D9-8AEF-C0FD6F9BD57A}">
      <dgm:prSet phldrT="[Text]"/>
      <dgm:spPr/>
      <dgm:t>
        <a:bodyPr/>
        <a:lstStyle/>
        <a:p>
          <a:endParaRPr lang="en-US" dirty="0"/>
        </a:p>
      </dgm:t>
    </dgm:pt>
    <dgm:pt modelId="{418C1979-8F99-4BDE-BB39-A44487261F02}" type="sibTrans" cxnId="{0D1360FF-90D4-4DA4-A23C-3DF31261B402}">
      <dgm:prSet/>
      <dgm:spPr/>
      <dgm:t>
        <a:bodyPr/>
        <a:lstStyle/>
        <a:p>
          <a:endParaRPr lang="en-US"/>
        </a:p>
      </dgm:t>
    </dgm:pt>
    <dgm:pt modelId="{E28620A1-D08C-4EE7-BA19-0A312FA182F0}" type="parTrans" cxnId="{0D1360FF-90D4-4DA4-A23C-3DF31261B402}">
      <dgm:prSet/>
      <dgm:spPr/>
      <dgm:t>
        <a:bodyPr/>
        <a:lstStyle/>
        <a:p>
          <a:endParaRPr lang="en-US"/>
        </a:p>
      </dgm:t>
    </dgm:pt>
    <dgm:pt modelId="{41662EA5-887F-49AC-A5A0-92982112D24A}">
      <dgm:prSet phldrT="[Text]" custT="1"/>
      <dgm:spPr/>
      <dgm:t>
        <a:bodyPr/>
        <a:lstStyle/>
        <a:p>
          <a:r>
            <a:rPr lang="en-US" sz="1800" dirty="0" smtClean="0"/>
            <a:t>Complexity and confidence in our proposed design are key factors in determining the IA cost estimate range</a:t>
          </a:r>
          <a:endParaRPr lang="en-US" sz="1800" dirty="0"/>
        </a:p>
      </dgm:t>
    </dgm:pt>
    <dgm:pt modelId="{8A23FC38-1F55-4455-9D1F-273338892136}" type="parTrans" cxnId="{2110D619-4BC6-4D27-9773-549A7D610306}">
      <dgm:prSet/>
      <dgm:spPr/>
      <dgm:t>
        <a:bodyPr/>
        <a:lstStyle/>
        <a:p>
          <a:endParaRPr lang="en-US"/>
        </a:p>
      </dgm:t>
    </dgm:pt>
    <dgm:pt modelId="{7E998904-F1BF-4235-8739-F833E136031D}" type="sibTrans" cxnId="{2110D619-4BC6-4D27-9773-549A7D610306}">
      <dgm:prSet/>
      <dgm:spPr/>
      <dgm:t>
        <a:bodyPr/>
        <a:lstStyle/>
        <a:p>
          <a:endParaRPr lang="en-US"/>
        </a:p>
      </dgm:t>
    </dgm:pt>
    <dgm:pt modelId="{E6BBD503-F696-47AE-B452-EF8968BB5ECF}">
      <dgm:prSet phldrT="[Text]" custT="1"/>
      <dgm:spPr/>
      <dgm:t>
        <a:bodyPr/>
        <a:lstStyle/>
        <a:p>
          <a:r>
            <a:rPr lang="en-US" sz="1800" dirty="0" smtClean="0"/>
            <a:t>ERCOT uses this process to estimate the cost of all our internal projects</a:t>
          </a:r>
          <a:endParaRPr lang="en-US" sz="1800" dirty="0"/>
        </a:p>
      </dgm:t>
    </dgm:pt>
    <dgm:pt modelId="{BC3072D8-B7F7-4612-8164-EF48B1B736CE}" type="parTrans" cxnId="{5D9A0077-7B48-4967-B0DE-8CB578F8D73C}">
      <dgm:prSet/>
      <dgm:spPr/>
      <dgm:t>
        <a:bodyPr/>
        <a:lstStyle/>
        <a:p>
          <a:endParaRPr lang="en-US"/>
        </a:p>
      </dgm:t>
    </dgm:pt>
    <dgm:pt modelId="{DC12578E-AC8E-40C2-8CE2-80753AD5C5B2}" type="sibTrans" cxnId="{5D9A0077-7B48-4967-B0DE-8CB578F8D73C}">
      <dgm:prSet/>
      <dgm:spPr/>
      <dgm:t>
        <a:bodyPr/>
        <a:lstStyle/>
        <a:p>
          <a:endParaRPr lang="en-US"/>
        </a:p>
      </dgm:t>
    </dgm:pt>
    <dgm:pt modelId="{CDB70505-AEB1-4E40-84C7-3560A132A051}">
      <dgm:prSet phldrT="[Text]" custT="1"/>
      <dgm:spPr/>
      <dgm:t>
        <a:bodyPr/>
        <a:lstStyle/>
        <a:p>
          <a:r>
            <a:rPr lang="en-US" sz="1800" dirty="0" smtClean="0"/>
            <a:t>IAs are high-level estimates based on many assumptions</a:t>
          </a:r>
          <a:endParaRPr lang="en-US" sz="1800" dirty="0"/>
        </a:p>
      </dgm:t>
    </dgm:pt>
    <dgm:pt modelId="{9D349C8C-25DE-4676-B761-BB12DEDB8E9C}" type="parTrans" cxnId="{AA3B363E-156E-4596-8F78-9D446C9DC76B}">
      <dgm:prSet/>
      <dgm:spPr/>
      <dgm:t>
        <a:bodyPr/>
        <a:lstStyle/>
        <a:p>
          <a:endParaRPr lang="en-US"/>
        </a:p>
      </dgm:t>
    </dgm:pt>
    <dgm:pt modelId="{45BE01B6-C99F-4805-B9FC-8F2DBFD49FEA}" type="sibTrans" cxnId="{AA3B363E-156E-4596-8F78-9D446C9DC76B}">
      <dgm:prSet/>
      <dgm:spPr/>
      <dgm:t>
        <a:bodyPr/>
        <a:lstStyle/>
        <a:p>
          <a:endParaRPr lang="en-US"/>
        </a:p>
      </dgm:t>
    </dgm:pt>
    <dgm:pt modelId="{0ECBC728-5AD9-4B9E-8450-59F8C4DB0D23}">
      <dgm:prSet phldrT="[Text]" custT="1"/>
      <dgm:spPr/>
      <dgm:t>
        <a:bodyPr/>
        <a:lstStyle/>
        <a:p>
          <a:r>
            <a:rPr lang="en-US" sz="1800" dirty="0" smtClean="0"/>
            <a:t>A significant number of ERCOT staff members participate in the IA process</a:t>
          </a:r>
          <a:endParaRPr lang="en-US" sz="1800" dirty="0"/>
        </a:p>
      </dgm:t>
    </dgm:pt>
    <dgm:pt modelId="{9B639A91-365E-472B-BF91-56A1F4047457}" type="parTrans" cxnId="{1EE957C6-0AC9-49BF-914E-AC945CA767D2}">
      <dgm:prSet/>
      <dgm:spPr/>
      <dgm:t>
        <a:bodyPr/>
        <a:lstStyle/>
        <a:p>
          <a:endParaRPr lang="en-US"/>
        </a:p>
      </dgm:t>
    </dgm:pt>
    <dgm:pt modelId="{4CE4E8B2-165E-46EA-9EF1-E4F96B8CDF6F}" type="sibTrans" cxnId="{1EE957C6-0AC9-49BF-914E-AC945CA767D2}">
      <dgm:prSet/>
      <dgm:spPr/>
      <dgm:t>
        <a:bodyPr/>
        <a:lstStyle/>
        <a:p>
          <a:endParaRPr lang="en-US"/>
        </a:p>
      </dgm:t>
    </dgm:pt>
    <dgm:pt modelId="{DF53030B-1D6A-46A6-AB6F-202F997DB4BA}">
      <dgm:prSet phldrT="[Text]" custT="1"/>
      <dgm:spPr/>
      <dgm:t>
        <a:bodyPr/>
        <a:lstStyle/>
        <a:p>
          <a:r>
            <a:rPr lang="en-US" sz="1800" dirty="0" smtClean="0"/>
            <a:t>Questions</a:t>
          </a:r>
          <a:r>
            <a:rPr lang="en-US" sz="1800" dirty="0" smtClean="0"/>
            <a:t>?</a:t>
          </a:r>
          <a:endParaRPr lang="en-US" sz="1800" dirty="0"/>
        </a:p>
      </dgm:t>
    </dgm:pt>
    <dgm:pt modelId="{BA879B41-7FE7-4327-9AE5-523EC1542895}" type="parTrans" cxnId="{0ED0D50F-EDF8-409A-A6F1-FD6F792D0847}">
      <dgm:prSet/>
      <dgm:spPr/>
      <dgm:t>
        <a:bodyPr/>
        <a:lstStyle/>
        <a:p>
          <a:endParaRPr lang="en-US"/>
        </a:p>
      </dgm:t>
    </dgm:pt>
    <dgm:pt modelId="{EE99EE5F-B812-4D24-B55B-7F8B4AF3DE3C}" type="sibTrans" cxnId="{0ED0D50F-EDF8-409A-A6F1-FD6F792D0847}">
      <dgm:prSet/>
      <dgm:spPr/>
      <dgm:t>
        <a:bodyPr/>
        <a:lstStyle/>
        <a:p>
          <a:endParaRPr lang="en-US"/>
        </a:p>
      </dgm:t>
    </dgm:pt>
    <dgm:pt modelId="{F4F8030B-51A9-416E-B40B-9EC272F71A95}" type="pres">
      <dgm:prSet presAssocID="{8D82CFB2-C353-43C4-A159-369F44432A0E}" presName="vert0" presStyleCnt="0">
        <dgm:presLayoutVars>
          <dgm:dir/>
          <dgm:animOne val="branch"/>
          <dgm:animLvl val="lvl"/>
        </dgm:presLayoutVars>
      </dgm:prSet>
      <dgm:spPr/>
      <dgm:t>
        <a:bodyPr/>
        <a:lstStyle/>
        <a:p>
          <a:endParaRPr lang="en-US"/>
        </a:p>
      </dgm:t>
    </dgm:pt>
    <dgm:pt modelId="{655AE0B4-0336-4592-8ADB-207F46D7C0CA}" type="pres">
      <dgm:prSet presAssocID="{20A2BABE-0050-42D9-8AEF-C0FD6F9BD57A}" presName="thickLine" presStyleLbl="alignNode1" presStyleIdx="0" presStyleCnt="1"/>
      <dgm:spPr/>
      <dgm:t>
        <a:bodyPr/>
        <a:lstStyle/>
        <a:p>
          <a:endParaRPr lang="en-US"/>
        </a:p>
      </dgm:t>
    </dgm:pt>
    <dgm:pt modelId="{667EAC8E-689C-431E-80D1-116130814917}" type="pres">
      <dgm:prSet presAssocID="{20A2BABE-0050-42D9-8AEF-C0FD6F9BD57A}" presName="horz1" presStyleCnt="0"/>
      <dgm:spPr/>
      <dgm:t>
        <a:bodyPr/>
        <a:lstStyle/>
        <a:p>
          <a:endParaRPr lang="en-US"/>
        </a:p>
      </dgm:t>
    </dgm:pt>
    <dgm:pt modelId="{E585B8BA-EEB8-4425-BB10-F6E679CBBDA8}" type="pres">
      <dgm:prSet presAssocID="{20A2BABE-0050-42D9-8AEF-C0FD6F9BD57A}" presName="tx1" presStyleLbl="revTx" presStyleIdx="0" presStyleCnt="6"/>
      <dgm:spPr/>
      <dgm:t>
        <a:bodyPr/>
        <a:lstStyle/>
        <a:p>
          <a:endParaRPr lang="en-US"/>
        </a:p>
      </dgm:t>
    </dgm:pt>
    <dgm:pt modelId="{017F3311-0722-4723-AAEC-A945FEA5FF2C}" type="pres">
      <dgm:prSet presAssocID="{20A2BABE-0050-42D9-8AEF-C0FD6F9BD57A}" presName="vert1" presStyleCnt="0"/>
      <dgm:spPr/>
      <dgm:t>
        <a:bodyPr/>
        <a:lstStyle/>
        <a:p>
          <a:endParaRPr lang="en-US"/>
        </a:p>
      </dgm:t>
    </dgm:pt>
    <dgm:pt modelId="{F72E2021-3EAA-4BE4-8071-01EA54500C3A}" type="pres">
      <dgm:prSet presAssocID="{0ECBC728-5AD9-4B9E-8450-59F8C4DB0D23}" presName="vertSpace2a" presStyleCnt="0"/>
      <dgm:spPr/>
    </dgm:pt>
    <dgm:pt modelId="{D22076D1-1601-4A89-832F-A5D9BD9AAD63}" type="pres">
      <dgm:prSet presAssocID="{0ECBC728-5AD9-4B9E-8450-59F8C4DB0D23}" presName="horz2" presStyleCnt="0"/>
      <dgm:spPr/>
    </dgm:pt>
    <dgm:pt modelId="{33088B20-CB45-4A9D-9723-0AF795BA032C}" type="pres">
      <dgm:prSet presAssocID="{0ECBC728-5AD9-4B9E-8450-59F8C4DB0D23}" presName="horzSpace2" presStyleCnt="0"/>
      <dgm:spPr/>
    </dgm:pt>
    <dgm:pt modelId="{BBD0C3F9-C162-4581-9AFE-789E4BB88FC1}" type="pres">
      <dgm:prSet presAssocID="{0ECBC728-5AD9-4B9E-8450-59F8C4DB0D23}" presName="tx2" presStyleLbl="revTx" presStyleIdx="1" presStyleCnt="6" custLinFactY="-2197" custLinFactNeighborX="-113" custLinFactNeighborY="-100000"/>
      <dgm:spPr/>
      <dgm:t>
        <a:bodyPr/>
        <a:lstStyle/>
        <a:p>
          <a:endParaRPr lang="en-US"/>
        </a:p>
      </dgm:t>
    </dgm:pt>
    <dgm:pt modelId="{03BDB862-455F-4AB3-AA9C-02B3EC487BE5}" type="pres">
      <dgm:prSet presAssocID="{0ECBC728-5AD9-4B9E-8450-59F8C4DB0D23}" presName="vert2" presStyleCnt="0"/>
      <dgm:spPr/>
    </dgm:pt>
    <dgm:pt modelId="{3D3932EC-97BD-4952-9507-189E95D8E890}" type="pres">
      <dgm:prSet presAssocID="{0ECBC728-5AD9-4B9E-8450-59F8C4DB0D23}" presName="thinLine2b" presStyleLbl="callout" presStyleIdx="0" presStyleCnt="5"/>
      <dgm:spPr/>
      <dgm:t>
        <a:bodyPr/>
        <a:lstStyle/>
        <a:p>
          <a:endParaRPr lang="en-US"/>
        </a:p>
      </dgm:t>
    </dgm:pt>
    <dgm:pt modelId="{7414FE45-B365-4042-B3A3-BF017513767C}" type="pres">
      <dgm:prSet presAssocID="{0ECBC728-5AD9-4B9E-8450-59F8C4DB0D23}" presName="vertSpace2b" presStyleCnt="0"/>
      <dgm:spPr/>
    </dgm:pt>
    <dgm:pt modelId="{4678E370-F579-4FF2-BD61-AB9F37651234}" type="pres">
      <dgm:prSet presAssocID="{CDB70505-AEB1-4E40-84C7-3560A132A051}" presName="horz2" presStyleCnt="0"/>
      <dgm:spPr/>
      <dgm:t>
        <a:bodyPr/>
        <a:lstStyle/>
        <a:p>
          <a:endParaRPr lang="en-US"/>
        </a:p>
      </dgm:t>
    </dgm:pt>
    <dgm:pt modelId="{BA9003CB-3C95-4A24-9347-8F235D2D443A}" type="pres">
      <dgm:prSet presAssocID="{CDB70505-AEB1-4E40-84C7-3560A132A051}" presName="horzSpace2" presStyleCnt="0"/>
      <dgm:spPr/>
      <dgm:t>
        <a:bodyPr/>
        <a:lstStyle/>
        <a:p>
          <a:endParaRPr lang="en-US"/>
        </a:p>
      </dgm:t>
    </dgm:pt>
    <dgm:pt modelId="{7EA55B4C-713D-4FE6-A2B3-0E321D43E3A0}" type="pres">
      <dgm:prSet presAssocID="{CDB70505-AEB1-4E40-84C7-3560A132A051}" presName="tx2" presStyleLbl="revTx" presStyleIdx="2" presStyleCnt="6"/>
      <dgm:spPr/>
      <dgm:t>
        <a:bodyPr/>
        <a:lstStyle/>
        <a:p>
          <a:endParaRPr lang="en-US"/>
        </a:p>
      </dgm:t>
    </dgm:pt>
    <dgm:pt modelId="{4C65FD40-7174-47CE-BC3E-B8C7D07573AE}" type="pres">
      <dgm:prSet presAssocID="{CDB70505-AEB1-4E40-84C7-3560A132A051}" presName="vert2" presStyleCnt="0"/>
      <dgm:spPr/>
      <dgm:t>
        <a:bodyPr/>
        <a:lstStyle/>
        <a:p>
          <a:endParaRPr lang="en-US"/>
        </a:p>
      </dgm:t>
    </dgm:pt>
    <dgm:pt modelId="{7C495155-BBC4-4C4B-8D23-6B2F3F7BF6BF}" type="pres">
      <dgm:prSet presAssocID="{CDB70505-AEB1-4E40-84C7-3560A132A051}" presName="thinLine2b" presStyleLbl="callout" presStyleIdx="1" presStyleCnt="5"/>
      <dgm:spPr/>
      <dgm:t>
        <a:bodyPr/>
        <a:lstStyle/>
        <a:p>
          <a:endParaRPr lang="en-US"/>
        </a:p>
      </dgm:t>
    </dgm:pt>
    <dgm:pt modelId="{1A77CE09-5BDE-498C-926F-7BC0DC293D82}" type="pres">
      <dgm:prSet presAssocID="{CDB70505-AEB1-4E40-84C7-3560A132A051}" presName="vertSpace2b" presStyleCnt="0"/>
      <dgm:spPr/>
      <dgm:t>
        <a:bodyPr/>
        <a:lstStyle/>
        <a:p>
          <a:endParaRPr lang="en-US"/>
        </a:p>
      </dgm:t>
    </dgm:pt>
    <dgm:pt modelId="{C0F7FBAE-0A84-448A-8C41-DCB7D5CA5C0C}" type="pres">
      <dgm:prSet presAssocID="{E6BBD503-F696-47AE-B452-EF8968BB5ECF}" presName="horz2" presStyleCnt="0"/>
      <dgm:spPr/>
      <dgm:t>
        <a:bodyPr/>
        <a:lstStyle/>
        <a:p>
          <a:endParaRPr lang="en-US"/>
        </a:p>
      </dgm:t>
    </dgm:pt>
    <dgm:pt modelId="{44612879-F17A-43F6-B190-8F7C4FBCCAC6}" type="pres">
      <dgm:prSet presAssocID="{E6BBD503-F696-47AE-B452-EF8968BB5ECF}" presName="horzSpace2" presStyleCnt="0"/>
      <dgm:spPr/>
      <dgm:t>
        <a:bodyPr/>
        <a:lstStyle/>
        <a:p>
          <a:endParaRPr lang="en-US"/>
        </a:p>
      </dgm:t>
    </dgm:pt>
    <dgm:pt modelId="{D2B28A39-FAA5-4830-8118-5BEE493CDC38}" type="pres">
      <dgm:prSet presAssocID="{E6BBD503-F696-47AE-B452-EF8968BB5ECF}" presName="tx2" presStyleLbl="revTx" presStyleIdx="3" presStyleCnt="6"/>
      <dgm:spPr/>
      <dgm:t>
        <a:bodyPr/>
        <a:lstStyle/>
        <a:p>
          <a:endParaRPr lang="en-US"/>
        </a:p>
      </dgm:t>
    </dgm:pt>
    <dgm:pt modelId="{AA8F9FB2-EF55-47DE-8570-30A2DDB9E1EF}" type="pres">
      <dgm:prSet presAssocID="{E6BBD503-F696-47AE-B452-EF8968BB5ECF}" presName="vert2" presStyleCnt="0"/>
      <dgm:spPr/>
      <dgm:t>
        <a:bodyPr/>
        <a:lstStyle/>
        <a:p>
          <a:endParaRPr lang="en-US"/>
        </a:p>
      </dgm:t>
    </dgm:pt>
    <dgm:pt modelId="{E4F37CFE-65AA-4327-A870-7FDE4EDC0F48}" type="pres">
      <dgm:prSet presAssocID="{E6BBD503-F696-47AE-B452-EF8968BB5ECF}" presName="thinLine2b" presStyleLbl="callout" presStyleIdx="2" presStyleCnt="5"/>
      <dgm:spPr/>
      <dgm:t>
        <a:bodyPr/>
        <a:lstStyle/>
        <a:p>
          <a:endParaRPr lang="en-US"/>
        </a:p>
      </dgm:t>
    </dgm:pt>
    <dgm:pt modelId="{3D99743A-1583-42E7-818B-61C76E5E27F8}" type="pres">
      <dgm:prSet presAssocID="{E6BBD503-F696-47AE-B452-EF8968BB5ECF}" presName="vertSpace2b" presStyleCnt="0"/>
      <dgm:spPr/>
      <dgm:t>
        <a:bodyPr/>
        <a:lstStyle/>
        <a:p>
          <a:endParaRPr lang="en-US"/>
        </a:p>
      </dgm:t>
    </dgm:pt>
    <dgm:pt modelId="{5F13CE25-A71A-4A92-B981-D9A99BEAAF1E}" type="pres">
      <dgm:prSet presAssocID="{41662EA5-887F-49AC-A5A0-92982112D24A}" presName="horz2" presStyleCnt="0"/>
      <dgm:spPr/>
      <dgm:t>
        <a:bodyPr/>
        <a:lstStyle/>
        <a:p>
          <a:endParaRPr lang="en-US"/>
        </a:p>
      </dgm:t>
    </dgm:pt>
    <dgm:pt modelId="{0E91ABB5-5CBF-489D-ABCB-101DB3DCE55B}" type="pres">
      <dgm:prSet presAssocID="{41662EA5-887F-49AC-A5A0-92982112D24A}" presName="horzSpace2" presStyleCnt="0"/>
      <dgm:spPr/>
      <dgm:t>
        <a:bodyPr/>
        <a:lstStyle/>
        <a:p>
          <a:endParaRPr lang="en-US"/>
        </a:p>
      </dgm:t>
    </dgm:pt>
    <dgm:pt modelId="{E22B052B-7CC4-444E-B345-65FF8BB90438}" type="pres">
      <dgm:prSet presAssocID="{41662EA5-887F-49AC-A5A0-92982112D24A}" presName="tx2" presStyleLbl="revTx" presStyleIdx="4" presStyleCnt="6"/>
      <dgm:spPr/>
      <dgm:t>
        <a:bodyPr/>
        <a:lstStyle/>
        <a:p>
          <a:endParaRPr lang="en-US"/>
        </a:p>
      </dgm:t>
    </dgm:pt>
    <dgm:pt modelId="{8AA7D471-3974-481A-AF70-0C0239FC67FC}" type="pres">
      <dgm:prSet presAssocID="{41662EA5-887F-49AC-A5A0-92982112D24A}" presName="vert2" presStyleCnt="0"/>
      <dgm:spPr/>
      <dgm:t>
        <a:bodyPr/>
        <a:lstStyle/>
        <a:p>
          <a:endParaRPr lang="en-US"/>
        </a:p>
      </dgm:t>
    </dgm:pt>
    <dgm:pt modelId="{AA443890-6ECB-4B6F-B9A3-48E1188D77F1}" type="pres">
      <dgm:prSet presAssocID="{41662EA5-887F-49AC-A5A0-92982112D24A}" presName="thinLine2b" presStyleLbl="callout" presStyleIdx="3" presStyleCnt="5"/>
      <dgm:spPr/>
      <dgm:t>
        <a:bodyPr/>
        <a:lstStyle/>
        <a:p>
          <a:endParaRPr lang="en-US"/>
        </a:p>
      </dgm:t>
    </dgm:pt>
    <dgm:pt modelId="{65E7805C-2545-40C7-97A6-CB96053B43D1}" type="pres">
      <dgm:prSet presAssocID="{41662EA5-887F-49AC-A5A0-92982112D24A}" presName="vertSpace2b" presStyleCnt="0"/>
      <dgm:spPr/>
      <dgm:t>
        <a:bodyPr/>
        <a:lstStyle/>
        <a:p>
          <a:endParaRPr lang="en-US"/>
        </a:p>
      </dgm:t>
    </dgm:pt>
    <dgm:pt modelId="{EAFE3391-99E1-49AD-9D22-F61144B67284}" type="pres">
      <dgm:prSet presAssocID="{DF53030B-1D6A-46A6-AB6F-202F997DB4BA}" presName="horz2" presStyleCnt="0"/>
      <dgm:spPr/>
    </dgm:pt>
    <dgm:pt modelId="{27E9296D-5FFB-4622-AE78-32BAC56ED3AD}" type="pres">
      <dgm:prSet presAssocID="{DF53030B-1D6A-46A6-AB6F-202F997DB4BA}" presName="horzSpace2" presStyleCnt="0"/>
      <dgm:spPr/>
    </dgm:pt>
    <dgm:pt modelId="{C147A495-C75E-4D43-AE2D-F56F0DE77B06}" type="pres">
      <dgm:prSet presAssocID="{DF53030B-1D6A-46A6-AB6F-202F997DB4BA}" presName="tx2" presStyleLbl="revTx" presStyleIdx="5" presStyleCnt="6"/>
      <dgm:spPr/>
      <dgm:t>
        <a:bodyPr/>
        <a:lstStyle/>
        <a:p>
          <a:endParaRPr lang="en-US"/>
        </a:p>
      </dgm:t>
    </dgm:pt>
    <dgm:pt modelId="{772ACF89-7A64-47AD-AD48-74709AD5597F}" type="pres">
      <dgm:prSet presAssocID="{DF53030B-1D6A-46A6-AB6F-202F997DB4BA}" presName="vert2" presStyleCnt="0"/>
      <dgm:spPr/>
    </dgm:pt>
    <dgm:pt modelId="{1AA21F2A-9426-4C96-B6AC-B99827860942}" type="pres">
      <dgm:prSet presAssocID="{DF53030B-1D6A-46A6-AB6F-202F997DB4BA}" presName="thinLine2b" presStyleLbl="callout" presStyleIdx="4" presStyleCnt="5"/>
      <dgm:spPr/>
    </dgm:pt>
    <dgm:pt modelId="{4BA6F869-0E91-4142-8769-B6762EFCE53B}" type="pres">
      <dgm:prSet presAssocID="{DF53030B-1D6A-46A6-AB6F-202F997DB4BA}" presName="vertSpace2b" presStyleCnt="0"/>
      <dgm:spPr/>
    </dgm:pt>
  </dgm:ptLst>
  <dgm:cxnLst>
    <dgm:cxn modelId="{8024A002-E7D3-415C-8E5F-6779B0EB69E1}" type="presOf" srcId="{41662EA5-887F-49AC-A5A0-92982112D24A}" destId="{E22B052B-7CC4-444E-B345-65FF8BB90438}" srcOrd="0" destOrd="0" presId="urn:microsoft.com/office/officeart/2008/layout/LinedList"/>
    <dgm:cxn modelId="{5D9A0077-7B48-4967-B0DE-8CB578F8D73C}" srcId="{20A2BABE-0050-42D9-8AEF-C0FD6F9BD57A}" destId="{E6BBD503-F696-47AE-B452-EF8968BB5ECF}" srcOrd="2" destOrd="0" parTransId="{BC3072D8-B7F7-4612-8164-EF48B1B736CE}" sibTransId="{DC12578E-AC8E-40C2-8CE2-80753AD5C5B2}"/>
    <dgm:cxn modelId="{0D1360FF-90D4-4DA4-A23C-3DF31261B402}" srcId="{8D82CFB2-C353-43C4-A159-369F44432A0E}" destId="{20A2BABE-0050-42D9-8AEF-C0FD6F9BD57A}" srcOrd="0" destOrd="0" parTransId="{E28620A1-D08C-4EE7-BA19-0A312FA182F0}" sibTransId="{418C1979-8F99-4BDE-BB39-A44487261F02}"/>
    <dgm:cxn modelId="{19662095-B953-4AAF-B84F-B475A9E6E1EF}" type="presOf" srcId="{8D82CFB2-C353-43C4-A159-369F44432A0E}" destId="{F4F8030B-51A9-416E-B40B-9EC272F71A95}" srcOrd="0" destOrd="0" presId="urn:microsoft.com/office/officeart/2008/layout/LinedList"/>
    <dgm:cxn modelId="{70E74CD0-CCC9-4343-AC59-9219E861DE36}" type="presOf" srcId="{CDB70505-AEB1-4E40-84C7-3560A132A051}" destId="{7EA55B4C-713D-4FE6-A2B3-0E321D43E3A0}" srcOrd="0" destOrd="0" presId="urn:microsoft.com/office/officeart/2008/layout/LinedList"/>
    <dgm:cxn modelId="{1BD6401F-A488-4560-93C1-3F0E020FC100}" type="presOf" srcId="{0ECBC728-5AD9-4B9E-8450-59F8C4DB0D23}" destId="{BBD0C3F9-C162-4581-9AFE-789E4BB88FC1}" srcOrd="0" destOrd="0" presId="urn:microsoft.com/office/officeart/2008/layout/LinedList"/>
    <dgm:cxn modelId="{0ED0D50F-EDF8-409A-A6F1-FD6F792D0847}" srcId="{20A2BABE-0050-42D9-8AEF-C0FD6F9BD57A}" destId="{DF53030B-1D6A-46A6-AB6F-202F997DB4BA}" srcOrd="4" destOrd="0" parTransId="{BA879B41-7FE7-4327-9AE5-523EC1542895}" sibTransId="{EE99EE5F-B812-4D24-B55B-7F8B4AF3DE3C}"/>
    <dgm:cxn modelId="{31E5E9C3-A2E5-478A-855F-9995441B8F21}" type="presOf" srcId="{E6BBD503-F696-47AE-B452-EF8968BB5ECF}" destId="{D2B28A39-FAA5-4830-8118-5BEE493CDC38}" srcOrd="0" destOrd="0" presId="urn:microsoft.com/office/officeart/2008/layout/LinedList"/>
    <dgm:cxn modelId="{2110D619-4BC6-4D27-9773-549A7D610306}" srcId="{20A2BABE-0050-42D9-8AEF-C0FD6F9BD57A}" destId="{41662EA5-887F-49AC-A5A0-92982112D24A}" srcOrd="3" destOrd="0" parTransId="{8A23FC38-1F55-4455-9D1F-273338892136}" sibTransId="{7E998904-F1BF-4235-8739-F833E136031D}"/>
    <dgm:cxn modelId="{1EE957C6-0AC9-49BF-914E-AC945CA767D2}" srcId="{20A2BABE-0050-42D9-8AEF-C0FD6F9BD57A}" destId="{0ECBC728-5AD9-4B9E-8450-59F8C4DB0D23}" srcOrd="0" destOrd="0" parTransId="{9B639A91-365E-472B-BF91-56A1F4047457}" sibTransId="{4CE4E8B2-165E-46EA-9EF1-E4F96B8CDF6F}"/>
    <dgm:cxn modelId="{1D4CFE96-7824-4F8E-B637-AEC410180AE2}" type="presOf" srcId="{DF53030B-1D6A-46A6-AB6F-202F997DB4BA}" destId="{C147A495-C75E-4D43-AE2D-F56F0DE77B06}" srcOrd="0" destOrd="0" presId="urn:microsoft.com/office/officeart/2008/layout/LinedList"/>
    <dgm:cxn modelId="{AA3B363E-156E-4596-8F78-9D446C9DC76B}" srcId="{20A2BABE-0050-42D9-8AEF-C0FD6F9BD57A}" destId="{CDB70505-AEB1-4E40-84C7-3560A132A051}" srcOrd="1" destOrd="0" parTransId="{9D349C8C-25DE-4676-B761-BB12DEDB8E9C}" sibTransId="{45BE01B6-C99F-4805-B9FC-8F2DBFD49FEA}"/>
    <dgm:cxn modelId="{80999C69-D2A5-4C7D-826C-F1485C5A764A}" type="presOf" srcId="{20A2BABE-0050-42D9-8AEF-C0FD6F9BD57A}" destId="{E585B8BA-EEB8-4425-BB10-F6E679CBBDA8}" srcOrd="0" destOrd="0" presId="urn:microsoft.com/office/officeart/2008/layout/LinedList"/>
    <dgm:cxn modelId="{73004030-D0CD-4F75-A5F5-13C412DDEA76}" type="presParOf" srcId="{F4F8030B-51A9-416E-B40B-9EC272F71A95}" destId="{655AE0B4-0336-4592-8ADB-207F46D7C0CA}" srcOrd="0" destOrd="0" presId="urn:microsoft.com/office/officeart/2008/layout/LinedList"/>
    <dgm:cxn modelId="{EF6A3CFA-BF60-40BC-B9CD-40A066027DE7}" type="presParOf" srcId="{F4F8030B-51A9-416E-B40B-9EC272F71A95}" destId="{667EAC8E-689C-431E-80D1-116130814917}" srcOrd="1" destOrd="0" presId="urn:microsoft.com/office/officeart/2008/layout/LinedList"/>
    <dgm:cxn modelId="{49C08129-7A52-4968-9E2B-503EB6879949}" type="presParOf" srcId="{667EAC8E-689C-431E-80D1-116130814917}" destId="{E585B8BA-EEB8-4425-BB10-F6E679CBBDA8}" srcOrd="0" destOrd="0" presId="urn:microsoft.com/office/officeart/2008/layout/LinedList"/>
    <dgm:cxn modelId="{F75936EC-0BDA-4620-B186-9CD66CD1B07B}" type="presParOf" srcId="{667EAC8E-689C-431E-80D1-116130814917}" destId="{017F3311-0722-4723-AAEC-A945FEA5FF2C}" srcOrd="1" destOrd="0" presId="urn:microsoft.com/office/officeart/2008/layout/LinedList"/>
    <dgm:cxn modelId="{85A33A79-F1C3-4CE9-8587-59D53334C661}" type="presParOf" srcId="{017F3311-0722-4723-AAEC-A945FEA5FF2C}" destId="{F72E2021-3EAA-4BE4-8071-01EA54500C3A}" srcOrd="0" destOrd="0" presId="urn:microsoft.com/office/officeart/2008/layout/LinedList"/>
    <dgm:cxn modelId="{F3DB3592-6DA4-4825-8809-3BB6C33240D8}" type="presParOf" srcId="{017F3311-0722-4723-AAEC-A945FEA5FF2C}" destId="{D22076D1-1601-4A89-832F-A5D9BD9AAD63}" srcOrd="1" destOrd="0" presId="urn:microsoft.com/office/officeart/2008/layout/LinedList"/>
    <dgm:cxn modelId="{7729D6A2-5430-40C7-9B0F-89E3CAEE65A3}" type="presParOf" srcId="{D22076D1-1601-4A89-832F-A5D9BD9AAD63}" destId="{33088B20-CB45-4A9D-9723-0AF795BA032C}" srcOrd="0" destOrd="0" presId="urn:microsoft.com/office/officeart/2008/layout/LinedList"/>
    <dgm:cxn modelId="{B20605F6-AA17-4D98-A7F0-7F863CF5DA4A}" type="presParOf" srcId="{D22076D1-1601-4A89-832F-A5D9BD9AAD63}" destId="{BBD0C3F9-C162-4581-9AFE-789E4BB88FC1}" srcOrd="1" destOrd="0" presId="urn:microsoft.com/office/officeart/2008/layout/LinedList"/>
    <dgm:cxn modelId="{3D8907CA-B8BE-44B4-A0BC-E455976075C0}" type="presParOf" srcId="{D22076D1-1601-4A89-832F-A5D9BD9AAD63}" destId="{03BDB862-455F-4AB3-AA9C-02B3EC487BE5}" srcOrd="2" destOrd="0" presId="urn:microsoft.com/office/officeart/2008/layout/LinedList"/>
    <dgm:cxn modelId="{EDB866F6-5D49-4FB8-ADFF-BF9FE1586813}" type="presParOf" srcId="{017F3311-0722-4723-AAEC-A945FEA5FF2C}" destId="{3D3932EC-97BD-4952-9507-189E95D8E890}" srcOrd="2" destOrd="0" presId="urn:microsoft.com/office/officeart/2008/layout/LinedList"/>
    <dgm:cxn modelId="{5316D149-310B-4E18-BAD9-2A4EFABF74A2}" type="presParOf" srcId="{017F3311-0722-4723-AAEC-A945FEA5FF2C}" destId="{7414FE45-B365-4042-B3A3-BF017513767C}" srcOrd="3" destOrd="0" presId="urn:microsoft.com/office/officeart/2008/layout/LinedList"/>
    <dgm:cxn modelId="{ADD7617B-1808-45C8-BDC0-A16B3BAD12A2}" type="presParOf" srcId="{017F3311-0722-4723-AAEC-A945FEA5FF2C}" destId="{4678E370-F579-4FF2-BD61-AB9F37651234}" srcOrd="4" destOrd="0" presId="urn:microsoft.com/office/officeart/2008/layout/LinedList"/>
    <dgm:cxn modelId="{AE9846B2-71BA-4710-BF38-57CCA203B766}" type="presParOf" srcId="{4678E370-F579-4FF2-BD61-AB9F37651234}" destId="{BA9003CB-3C95-4A24-9347-8F235D2D443A}" srcOrd="0" destOrd="0" presId="urn:microsoft.com/office/officeart/2008/layout/LinedList"/>
    <dgm:cxn modelId="{67B28688-908E-438A-8BC6-44CA3EDB3414}" type="presParOf" srcId="{4678E370-F579-4FF2-BD61-AB9F37651234}" destId="{7EA55B4C-713D-4FE6-A2B3-0E321D43E3A0}" srcOrd="1" destOrd="0" presId="urn:microsoft.com/office/officeart/2008/layout/LinedList"/>
    <dgm:cxn modelId="{770B1D2F-884F-4361-8C8E-F217BE0AFCFA}" type="presParOf" srcId="{4678E370-F579-4FF2-BD61-AB9F37651234}" destId="{4C65FD40-7174-47CE-BC3E-B8C7D07573AE}" srcOrd="2" destOrd="0" presId="urn:microsoft.com/office/officeart/2008/layout/LinedList"/>
    <dgm:cxn modelId="{CBF28E4E-E9BE-49ED-BAAF-6EF528FFFB1A}" type="presParOf" srcId="{017F3311-0722-4723-AAEC-A945FEA5FF2C}" destId="{7C495155-BBC4-4C4B-8D23-6B2F3F7BF6BF}" srcOrd="5" destOrd="0" presId="urn:microsoft.com/office/officeart/2008/layout/LinedList"/>
    <dgm:cxn modelId="{D2C76F9D-DC7D-4C31-BE66-51E2C2DABE50}" type="presParOf" srcId="{017F3311-0722-4723-AAEC-A945FEA5FF2C}" destId="{1A77CE09-5BDE-498C-926F-7BC0DC293D82}" srcOrd="6" destOrd="0" presId="urn:microsoft.com/office/officeart/2008/layout/LinedList"/>
    <dgm:cxn modelId="{D5BCA55E-879E-4292-AD35-3A1B747C61C3}" type="presParOf" srcId="{017F3311-0722-4723-AAEC-A945FEA5FF2C}" destId="{C0F7FBAE-0A84-448A-8C41-DCB7D5CA5C0C}" srcOrd="7" destOrd="0" presId="urn:microsoft.com/office/officeart/2008/layout/LinedList"/>
    <dgm:cxn modelId="{5E734B8A-A9C4-4FC8-8714-C6A6B42BA78E}" type="presParOf" srcId="{C0F7FBAE-0A84-448A-8C41-DCB7D5CA5C0C}" destId="{44612879-F17A-43F6-B190-8F7C4FBCCAC6}" srcOrd="0" destOrd="0" presId="urn:microsoft.com/office/officeart/2008/layout/LinedList"/>
    <dgm:cxn modelId="{02D0C598-2806-4342-A5C5-1309A2E9C2B0}" type="presParOf" srcId="{C0F7FBAE-0A84-448A-8C41-DCB7D5CA5C0C}" destId="{D2B28A39-FAA5-4830-8118-5BEE493CDC38}" srcOrd="1" destOrd="0" presId="urn:microsoft.com/office/officeart/2008/layout/LinedList"/>
    <dgm:cxn modelId="{B19A79C4-8148-4C1F-9EA8-4A01BA5EBC44}" type="presParOf" srcId="{C0F7FBAE-0A84-448A-8C41-DCB7D5CA5C0C}" destId="{AA8F9FB2-EF55-47DE-8570-30A2DDB9E1EF}" srcOrd="2" destOrd="0" presId="urn:microsoft.com/office/officeart/2008/layout/LinedList"/>
    <dgm:cxn modelId="{9B883898-38EE-4E84-94BE-6C0F42B6789B}" type="presParOf" srcId="{017F3311-0722-4723-AAEC-A945FEA5FF2C}" destId="{E4F37CFE-65AA-4327-A870-7FDE4EDC0F48}" srcOrd="8" destOrd="0" presId="urn:microsoft.com/office/officeart/2008/layout/LinedList"/>
    <dgm:cxn modelId="{8DAC601E-A1C6-49A5-8448-B8733921A70B}" type="presParOf" srcId="{017F3311-0722-4723-AAEC-A945FEA5FF2C}" destId="{3D99743A-1583-42E7-818B-61C76E5E27F8}" srcOrd="9" destOrd="0" presId="urn:microsoft.com/office/officeart/2008/layout/LinedList"/>
    <dgm:cxn modelId="{C9A41576-6196-4D9B-A633-F60274CB1A01}" type="presParOf" srcId="{017F3311-0722-4723-AAEC-A945FEA5FF2C}" destId="{5F13CE25-A71A-4A92-B981-D9A99BEAAF1E}" srcOrd="10" destOrd="0" presId="urn:microsoft.com/office/officeart/2008/layout/LinedList"/>
    <dgm:cxn modelId="{DD4F545D-BE8E-4DBB-AB73-801AF74E10ED}" type="presParOf" srcId="{5F13CE25-A71A-4A92-B981-D9A99BEAAF1E}" destId="{0E91ABB5-5CBF-489D-ABCB-101DB3DCE55B}" srcOrd="0" destOrd="0" presId="urn:microsoft.com/office/officeart/2008/layout/LinedList"/>
    <dgm:cxn modelId="{36A263FE-D661-4AAC-9A64-DD6BEABEFADD}" type="presParOf" srcId="{5F13CE25-A71A-4A92-B981-D9A99BEAAF1E}" destId="{E22B052B-7CC4-444E-B345-65FF8BB90438}" srcOrd="1" destOrd="0" presId="urn:microsoft.com/office/officeart/2008/layout/LinedList"/>
    <dgm:cxn modelId="{72B61A47-C82B-4D70-84B2-7E4ED3856849}" type="presParOf" srcId="{5F13CE25-A71A-4A92-B981-D9A99BEAAF1E}" destId="{8AA7D471-3974-481A-AF70-0C0239FC67FC}" srcOrd="2" destOrd="0" presId="urn:microsoft.com/office/officeart/2008/layout/LinedList"/>
    <dgm:cxn modelId="{A5F319F1-42EE-4E68-BF26-FA184A6EC6C9}" type="presParOf" srcId="{017F3311-0722-4723-AAEC-A945FEA5FF2C}" destId="{AA443890-6ECB-4B6F-B9A3-48E1188D77F1}" srcOrd="11" destOrd="0" presId="urn:microsoft.com/office/officeart/2008/layout/LinedList"/>
    <dgm:cxn modelId="{64F87EB1-1AFD-4905-A3E8-B9C212084F69}" type="presParOf" srcId="{017F3311-0722-4723-AAEC-A945FEA5FF2C}" destId="{65E7805C-2545-40C7-97A6-CB96053B43D1}" srcOrd="12" destOrd="0" presId="urn:microsoft.com/office/officeart/2008/layout/LinedList"/>
    <dgm:cxn modelId="{A5CD77C8-0021-4854-8D5F-ABBC5F17E27E}" type="presParOf" srcId="{017F3311-0722-4723-AAEC-A945FEA5FF2C}" destId="{EAFE3391-99E1-49AD-9D22-F61144B67284}" srcOrd="13" destOrd="0" presId="urn:microsoft.com/office/officeart/2008/layout/LinedList"/>
    <dgm:cxn modelId="{5C6D2735-F730-4F80-BC1A-D521A4AEEEA9}" type="presParOf" srcId="{EAFE3391-99E1-49AD-9D22-F61144B67284}" destId="{27E9296D-5FFB-4622-AE78-32BAC56ED3AD}" srcOrd="0" destOrd="0" presId="urn:microsoft.com/office/officeart/2008/layout/LinedList"/>
    <dgm:cxn modelId="{5C54A17D-04C8-4A84-8572-D6E23DC71FF3}" type="presParOf" srcId="{EAFE3391-99E1-49AD-9D22-F61144B67284}" destId="{C147A495-C75E-4D43-AE2D-F56F0DE77B06}" srcOrd="1" destOrd="0" presId="urn:microsoft.com/office/officeart/2008/layout/LinedList"/>
    <dgm:cxn modelId="{7E6C646A-1CD4-4F27-BADF-20CA8E711DA9}" type="presParOf" srcId="{EAFE3391-99E1-49AD-9D22-F61144B67284}" destId="{772ACF89-7A64-47AD-AD48-74709AD5597F}" srcOrd="2" destOrd="0" presId="urn:microsoft.com/office/officeart/2008/layout/LinedList"/>
    <dgm:cxn modelId="{8154E8CE-83E1-44FF-A553-5BDC8B8B4E15}" type="presParOf" srcId="{017F3311-0722-4723-AAEC-A945FEA5FF2C}" destId="{1AA21F2A-9426-4C96-B6AC-B99827860942}" srcOrd="14" destOrd="0" presId="urn:microsoft.com/office/officeart/2008/layout/LinedList"/>
    <dgm:cxn modelId="{FFE7B8A2-A507-40F0-A10E-FA7DF7578D0C}" type="presParOf" srcId="{017F3311-0722-4723-AAEC-A945FEA5FF2C}" destId="{4BA6F869-0E91-4142-8769-B6762EFCE53B}"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BC901-008D-4B9E-B2A9-3293354EEDB2}">
      <dsp:nvSpPr>
        <dsp:cNvPr id="0" name=""/>
        <dsp:cNvSpPr/>
      </dsp:nvSpPr>
      <dsp:spPr>
        <a:xfrm>
          <a:off x="-5713287" y="-874518"/>
          <a:ext cx="6802049" cy="6802049"/>
        </a:xfrm>
        <a:prstGeom prst="blockArc">
          <a:avLst>
            <a:gd name="adj1" fmla="val 18900000"/>
            <a:gd name="adj2" fmla="val 2700000"/>
            <a:gd name="adj3" fmla="val 318"/>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90B96E-D61B-4026-BE29-4E97D2E65396}">
      <dsp:nvSpPr>
        <dsp:cNvPr id="0" name=""/>
        <dsp:cNvSpPr/>
      </dsp:nvSpPr>
      <dsp:spPr>
        <a:xfrm>
          <a:off x="569915" y="388475"/>
          <a:ext cx="7893677" cy="7773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702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What is the purpose of an IA?</a:t>
          </a:r>
          <a:endParaRPr lang="en-US" sz="2800" kern="1200" dirty="0"/>
        </a:p>
      </dsp:txBody>
      <dsp:txXfrm>
        <a:off x="569915" y="388475"/>
        <a:ext cx="7893677" cy="777355"/>
      </dsp:txXfrm>
    </dsp:sp>
    <dsp:sp modelId="{CD948589-31BB-43E3-8CBF-09B424FCBE9A}">
      <dsp:nvSpPr>
        <dsp:cNvPr id="0" name=""/>
        <dsp:cNvSpPr/>
      </dsp:nvSpPr>
      <dsp:spPr>
        <a:xfrm>
          <a:off x="84067" y="291306"/>
          <a:ext cx="971694" cy="97169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A8D65B-BF6A-4027-9F7C-810DB991EEC3}">
      <dsp:nvSpPr>
        <dsp:cNvPr id="0" name=""/>
        <dsp:cNvSpPr/>
      </dsp:nvSpPr>
      <dsp:spPr>
        <a:xfrm>
          <a:off x="1015590" y="1554711"/>
          <a:ext cx="7448002" cy="7773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702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What information does the IA include?</a:t>
          </a:r>
          <a:endParaRPr lang="en-US" sz="2800" kern="1200" dirty="0"/>
        </a:p>
      </dsp:txBody>
      <dsp:txXfrm>
        <a:off x="1015590" y="1554711"/>
        <a:ext cx="7448002" cy="777355"/>
      </dsp:txXfrm>
    </dsp:sp>
    <dsp:sp modelId="{8C1EA6BF-F971-4283-8F24-72484DA91547}">
      <dsp:nvSpPr>
        <dsp:cNvPr id="0" name=""/>
        <dsp:cNvSpPr/>
      </dsp:nvSpPr>
      <dsp:spPr>
        <a:xfrm>
          <a:off x="529743" y="1457541"/>
          <a:ext cx="971694" cy="97169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E40026-A445-4834-A08D-65BF0C9AB4EE}">
      <dsp:nvSpPr>
        <dsp:cNvPr id="0" name=""/>
        <dsp:cNvSpPr/>
      </dsp:nvSpPr>
      <dsp:spPr>
        <a:xfrm>
          <a:off x="1015590" y="2720946"/>
          <a:ext cx="7448002" cy="7773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702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How does the IA estimation process work?</a:t>
          </a:r>
          <a:endParaRPr lang="en-US" sz="2800" kern="1200" dirty="0"/>
        </a:p>
      </dsp:txBody>
      <dsp:txXfrm>
        <a:off x="1015590" y="2720946"/>
        <a:ext cx="7448002" cy="777355"/>
      </dsp:txXfrm>
    </dsp:sp>
    <dsp:sp modelId="{A7E9B12A-9781-46D9-ADE7-0A860949790D}">
      <dsp:nvSpPr>
        <dsp:cNvPr id="0" name=""/>
        <dsp:cNvSpPr/>
      </dsp:nvSpPr>
      <dsp:spPr>
        <a:xfrm>
          <a:off x="529743" y="2623777"/>
          <a:ext cx="971694" cy="97169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9941AE-38D5-4B07-A905-8FEC71D03BAB}">
      <dsp:nvSpPr>
        <dsp:cNvPr id="0" name=""/>
        <dsp:cNvSpPr/>
      </dsp:nvSpPr>
      <dsp:spPr>
        <a:xfrm>
          <a:off x="569915" y="3887181"/>
          <a:ext cx="7893677" cy="7773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702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What is the typical IA timeline?</a:t>
          </a:r>
        </a:p>
      </dsp:txBody>
      <dsp:txXfrm>
        <a:off x="569915" y="3887181"/>
        <a:ext cx="7893677" cy="777355"/>
      </dsp:txXfrm>
    </dsp:sp>
    <dsp:sp modelId="{23F2E720-7C21-4581-B300-D95CCD47DA11}">
      <dsp:nvSpPr>
        <dsp:cNvPr id="0" name=""/>
        <dsp:cNvSpPr/>
      </dsp:nvSpPr>
      <dsp:spPr>
        <a:xfrm>
          <a:off x="84067" y="3790012"/>
          <a:ext cx="971694" cy="97169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AE0B4-0336-4592-8ADB-207F46D7C0CA}">
      <dsp:nvSpPr>
        <dsp:cNvPr id="0" name=""/>
        <dsp:cNvSpPr/>
      </dsp:nvSpPr>
      <dsp:spPr>
        <a:xfrm>
          <a:off x="0" y="0"/>
          <a:ext cx="8610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85B8BA-EEB8-4425-BB10-F6E679CBBDA8}">
      <dsp:nvSpPr>
        <dsp:cNvPr id="0" name=""/>
        <dsp:cNvSpPr/>
      </dsp:nvSpPr>
      <dsp:spPr>
        <a:xfrm>
          <a:off x="0" y="0"/>
          <a:ext cx="1722120" cy="518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dsp:txBody>
      <dsp:txXfrm>
        <a:off x="0" y="0"/>
        <a:ext cx="1722120" cy="5181600"/>
      </dsp:txXfrm>
    </dsp:sp>
    <dsp:sp modelId="{B3AF169E-1E54-44E9-BF45-3FE68FE8A369}">
      <dsp:nvSpPr>
        <dsp:cNvPr id="0" name=""/>
        <dsp:cNvSpPr/>
      </dsp:nvSpPr>
      <dsp:spPr>
        <a:xfrm>
          <a:off x="1845060" y="1066800"/>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Maintain compliance with Section 21 of Protocols</a:t>
          </a:r>
          <a:endParaRPr lang="en-US" sz="1800" kern="1200" dirty="0"/>
        </a:p>
      </dsp:txBody>
      <dsp:txXfrm>
        <a:off x="1845060" y="1066800"/>
        <a:ext cx="6759321" cy="976610"/>
      </dsp:txXfrm>
    </dsp:sp>
    <dsp:sp modelId="{D749CF77-057D-47D4-B818-68FE95D707F0}">
      <dsp:nvSpPr>
        <dsp:cNvPr id="0" name=""/>
        <dsp:cNvSpPr/>
      </dsp:nvSpPr>
      <dsp:spPr>
        <a:xfrm>
          <a:off x="1722120" y="1025440"/>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D0C3F9-C162-4581-9AFE-789E4BB88FC1}">
      <dsp:nvSpPr>
        <dsp:cNvPr id="0" name=""/>
        <dsp:cNvSpPr/>
      </dsp:nvSpPr>
      <dsp:spPr>
        <a:xfrm>
          <a:off x="1843640" y="76204"/>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Estimate ERCOT impacts of a proposed system change at a point in time</a:t>
          </a:r>
          <a:endParaRPr lang="en-US" sz="1800" kern="1200" dirty="0"/>
        </a:p>
      </dsp:txBody>
      <dsp:txXfrm>
        <a:off x="1843640" y="76204"/>
        <a:ext cx="6759321" cy="976610"/>
      </dsp:txXfrm>
    </dsp:sp>
    <dsp:sp modelId="{3D3932EC-97BD-4952-9507-189E95D8E890}">
      <dsp:nvSpPr>
        <dsp:cNvPr id="0" name=""/>
        <dsp:cNvSpPr/>
      </dsp:nvSpPr>
      <dsp:spPr>
        <a:xfrm>
          <a:off x="1722120" y="2050881"/>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A55B4C-713D-4FE6-A2B3-0E321D43E3A0}">
      <dsp:nvSpPr>
        <dsp:cNvPr id="0" name=""/>
        <dsp:cNvSpPr/>
      </dsp:nvSpPr>
      <dsp:spPr>
        <a:xfrm>
          <a:off x="1851279" y="2099711"/>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Supply consistent information for approvers </a:t>
          </a:r>
        </a:p>
        <a:p>
          <a:pPr lvl="0" algn="l" defTabSz="800100">
            <a:lnSpc>
              <a:spcPct val="90000"/>
            </a:lnSpc>
            <a:spcBef>
              <a:spcPct val="0"/>
            </a:spcBef>
            <a:spcAft>
              <a:spcPct val="35000"/>
            </a:spcAft>
          </a:pPr>
          <a:r>
            <a:rPr lang="en-US" sz="1800" kern="1200" dirty="0" smtClean="0"/>
            <a:t>(ERCOT Board of Directors, Market Subcommittees [PRS, TAC, etc.], ERCOT executives)</a:t>
          </a:r>
          <a:endParaRPr lang="en-US" sz="1800" kern="1200" dirty="0"/>
        </a:p>
      </dsp:txBody>
      <dsp:txXfrm>
        <a:off x="1851279" y="2099711"/>
        <a:ext cx="6759321" cy="976610"/>
      </dsp:txXfrm>
    </dsp:sp>
    <dsp:sp modelId="{7C495155-BBC4-4C4B-8D23-6B2F3F7BF6BF}">
      <dsp:nvSpPr>
        <dsp:cNvPr id="0" name=""/>
        <dsp:cNvSpPr/>
      </dsp:nvSpPr>
      <dsp:spPr>
        <a:xfrm>
          <a:off x="1722120" y="3076321"/>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B28A39-FAA5-4830-8118-5BEE493CDC38}">
      <dsp:nvSpPr>
        <dsp:cNvPr id="0" name=""/>
        <dsp:cNvSpPr/>
      </dsp:nvSpPr>
      <dsp:spPr>
        <a:xfrm>
          <a:off x="1851279" y="3125152"/>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Provide ERCOT’s Portfolio Management team with data for project spend forecasting and resource planning</a:t>
          </a:r>
          <a:endParaRPr lang="en-US" sz="1800" kern="1200" dirty="0"/>
        </a:p>
      </dsp:txBody>
      <dsp:txXfrm>
        <a:off x="1851279" y="3125152"/>
        <a:ext cx="6759321" cy="976610"/>
      </dsp:txXfrm>
    </dsp:sp>
    <dsp:sp modelId="{E4F37CFE-65AA-4327-A870-7FDE4EDC0F48}">
      <dsp:nvSpPr>
        <dsp:cNvPr id="0" name=""/>
        <dsp:cNvSpPr/>
      </dsp:nvSpPr>
      <dsp:spPr>
        <a:xfrm>
          <a:off x="1722120" y="4101762"/>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2B052B-7CC4-444E-B345-65FF8BB90438}">
      <dsp:nvSpPr>
        <dsp:cNvPr id="0" name=""/>
        <dsp:cNvSpPr/>
      </dsp:nvSpPr>
      <dsp:spPr>
        <a:xfrm>
          <a:off x="1851279" y="4150593"/>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Serve as the starting point for the project team when the project begins</a:t>
          </a:r>
          <a:endParaRPr lang="en-US" sz="1800" kern="1200" dirty="0"/>
        </a:p>
      </dsp:txBody>
      <dsp:txXfrm>
        <a:off x="1851279" y="4150593"/>
        <a:ext cx="6759321" cy="976610"/>
      </dsp:txXfrm>
    </dsp:sp>
    <dsp:sp modelId="{AA443890-6ECB-4B6F-B9A3-48E1188D77F1}">
      <dsp:nvSpPr>
        <dsp:cNvPr id="0" name=""/>
        <dsp:cNvSpPr/>
      </dsp:nvSpPr>
      <dsp:spPr>
        <a:xfrm>
          <a:off x="1722120" y="5127203"/>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CA8A7-1847-4466-A6A9-1EBC68F7175B}">
      <dsp:nvSpPr>
        <dsp:cNvPr id="0" name=""/>
        <dsp:cNvSpPr/>
      </dsp:nvSpPr>
      <dsp:spPr>
        <a:xfrm>
          <a:off x="0" y="157053"/>
          <a:ext cx="8534400" cy="715831"/>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Labor</a:t>
          </a:r>
          <a:endParaRPr lang="en-US" sz="2800" kern="1200" dirty="0"/>
        </a:p>
      </dsp:txBody>
      <dsp:txXfrm>
        <a:off x="34944" y="191997"/>
        <a:ext cx="8464512" cy="645943"/>
      </dsp:txXfrm>
    </dsp:sp>
    <dsp:sp modelId="{A7ACE086-CCEC-4313-A84A-184981B55909}">
      <dsp:nvSpPr>
        <dsp:cNvPr id="0" name=""/>
        <dsp:cNvSpPr/>
      </dsp:nvSpPr>
      <dsp:spPr>
        <a:xfrm>
          <a:off x="0" y="872884"/>
          <a:ext cx="8534400" cy="1816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5400" rIns="142240" bIns="25400" numCol="1" spcCol="1270" anchor="t" anchorCtr="0">
          <a:noAutofit/>
        </a:bodyPr>
        <a:lstStyle/>
        <a:p>
          <a:pPr marL="228600" lvl="1" indent="-228600" algn="l" defTabSz="889000">
            <a:lnSpc>
              <a:spcPct val="90000"/>
            </a:lnSpc>
            <a:spcBef>
              <a:spcPct val="0"/>
            </a:spcBef>
            <a:spcAft>
              <a:spcPct val="20000"/>
            </a:spcAft>
            <a:buChar char="••"/>
          </a:pPr>
          <a:endParaRPr lang="en-US" sz="2000" kern="1200" dirty="0"/>
        </a:p>
        <a:p>
          <a:pPr marL="228600" lvl="1" indent="-228600" algn="l" defTabSz="1066800">
            <a:lnSpc>
              <a:spcPct val="90000"/>
            </a:lnSpc>
            <a:spcBef>
              <a:spcPct val="0"/>
            </a:spcBef>
            <a:spcAft>
              <a:spcPct val="20000"/>
            </a:spcAft>
            <a:buChar char="••"/>
          </a:pPr>
          <a:r>
            <a:rPr lang="en-US" sz="2400" kern="1200" dirty="0" smtClean="0"/>
            <a:t>ERCOT staff</a:t>
          </a:r>
          <a:endParaRPr lang="en-US" sz="2400" kern="1200" dirty="0"/>
        </a:p>
        <a:p>
          <a:pPr marL="228600" lvl="1" indent="-228600" algn="l" defTabSz="1066800">
            <a:lnSpc>
              <a:spcPct val="90000"/>
            </a:lnSpc>
            <a:spcBef>
              <a:spcPct val="0"/>
            </a:spcBef>
            <a:spcAft>
              <a:spcPct val="20000"/>
            </a:spcAft>
            <a:buChar char="••"/>
          </a:pPr>
          <a:r>
            <a:rPr lang="en-US" sz="2400" kern="1200" dirty="0" smtClean="0"/>
            <a:t>Vendor</a:t>
          </a:r>
          <a:endParaRPr lang="en-US" sz="2400" kern="1200" dirty="0"/>
        </a:p>
        <a:p>
          <a:pPr marL="228600" lvl="1" indent="-228600" algn="l" defTabSz="1066800">
            <a:lnSpc>
              <a:spcPct val="90000"/>
            </a:lnSpc>
            <a:spcBef>
              <a:spcPct val="0"/>
            </a:spcBef>
            <a:spcAft>
              <a:spcPct val="20000"/>
            </a:spcAft>
            <a:buChar char="••"/>
          </a:pPr>
          <a:r>
            <a:rPr lang="en-US" sz="2400" kern="1200" dirty="0" smtClean="0"/>
            <a:t>Contractor (if known)</a:t>
          </a:r>
          <a:endParaRPr lang="en-US" sz="2400" kern="1200" dirty="0"/>
        </a:p>
        <a:p>
          <a:pPr marL="228600" lvl="1" indent="-228600" algn="l" defTabSz="889000">
            <a:lnSpc>
              <a:spcPct val="90000"/>
            </a:lnSpc>
            <a:spcBef>
              <a:spcPct val="0"/>
            </a:spcBef>
            <a:spcAft>
              <a:spcPct val="20000"/>
            </a:spcAft>
            <a:buChar char="••"/>
          </a:pPr>
          <a:endParaRPr lang="en-US" sz="2000" kern="1200" dirty="0"/>
        </a:p>
      </dsp:txBody>
      <dsp:txXfrm>
        <a:off x="0" y="872884"/>
        <a:ext cx="8534400" cy="1816425"/>
      </dsp:txXfrm>
    </dsp:sp>
    <dsp:sp modelId="{078AFC7E-E8B4-4A51-B6DA-2A4B0FDC4252}">
      <dsp:nvSpPr>
        <dsp:cNvPr id="0" name=""/>
        <dsp:cNvSpPr/>
      </dsp:nvSpPr>
      <dsp:spPr>
        <a:xfrm>
          <a:off x="0" y="2689309"/>
          <a:ext cx="8534400" cy="726599"/>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IT Infrastructure </a:t>
          </a:r>
          <a:endParaRPr lang="en-US" sz="2800" kern="1200" dirty="0"/>
        </a:p>
      </dsp:txBody>
      <dsp:txXfrm>
        <a:off x="35470" y="2724779"/>
        <a:ext cx="8463460" cy="655659"/>
      </dsp:txXfrm>
    </dsp:sp>
    <dsp:sp modelId="{0B8AC6C9-88C3-4E4F-A5B7-F6EEBFC8916D}">
      <dsp:nvSpPr>
        <dsp:cNvPr id="0" name=""/>
        <dsp:cNvSpPr/>
      </dsp:nvSpPr>
      <dsp:spPr>
        <a:xfrm>
          <a:off x="0" y="3415909"/>
          <a:ext cx="8534400" cy="1480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5400" rIns="142240" bIns="25400" numCol="1" spcCol="1270" anchor="t" anchorCtr="0">
          <a:noAutofit/>
        </a:bodyPr>
        <a:lstStyle/>
        <a:p>
          <a:pPr marL="228600" lvl="1" indent="-228600" algn="l" defTabSz="889000">
            <a:lnSpc>
              <a:spcPct val="90000"/>
            </a:lnSpc>
            <a:spcBef>
              <a:spcPct val="0"/>
            </a:spcBef>
            <a:spcAft>
              <a:spcPct val="20000"/>
            </a:spcAft>
            <a:buChar char="••"/>
          </a:pPr>
          <a:endParaRPr lang="en-US" sz="2000" kern="1200" dirty="0"/>
        </a:p>
        <a:p>
          <a:pPr marL="228600" lvl="1" indent="-228600" algn="l" defTabSz="1066800">
            <a:lnSpc>
              <a:spcPct val="90000"/>
            </a:lnSpc>
            <a:spcBef>
              <a:spcPct val="0"/>
            </a:spcBef>
            <a:spcAft>
              <a:spcPct val="20000"/>
            </a:spcAft>
            <a:buChar char="••"/>
          </a:pPr>
          <a:r>
            <a:rPr lang="en-US" sz="2400" kern="1200" dirty="0" smtClean="0"/>
            <a:t>Hardware / Software</a:t>
          </a:r>
          <a:endParaRPr lang="en-US" sz="2400" kern="1200" dirty="0"/>
        </a:p>
        <a:p>
          <a:pPr marL="228600" lvl="1" indent="-228600" algn="l" defTabSz="1066800">
            <a:lnSpc>
              <a:spcPct val="90000"/>
            </a:lnSpc>
            <a:spcBef>
              <a:spcPct val="0"/>
            </a:spcBef>
            <a:spcAft>
              <a:spcPct val="20000"/>
            </a:spcAft>
            <a:buChar char="••"/>
          </a:pPr>
          <a:r>
            <a:rPr lang="en-US" sz="2400" kern="1200" dirty="0" smtClean="0"/>
            <a:t>Storage</a:t>
          </a:r>
          <a:endParaRPr lang="en-US" sz="2400" kern="1200" dirty="0"/>
        </a:p>
        <a:p>
          <a:pPr marL="228600" lvl="1" indent="-228600" algn="l" defTabSz="1066800">
            <a:lnSpc>
              <a:spcPct val="90000"/>
            </a:lnSpc>
            <a:spcBef>
              <a:spcPct val="0"/>
            </a:spcBef>
            <a:spcAft>
              <a:spcPct val="20000"/>
            </a:spcAft>
            <a:buChar char="••"/>
          </a:pPr>
          <a:r>
            <a:rPr lang="en-US" sz="2400" kern="1200" dirty="0" smtClean="0"/>
            <a:t>Licenses</a:t>
          </a:r>
          <a:endParaRPr lang="en-US" sz="2400" kern="1200" dirty="0"/>
        </a:p>
      </dsp:txBody>
      <dsp:txXfrm>
        <a:off x="0" y="3415909"/>
        <a:ext cx="8534400" cy="14800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02D8B-0E34-4F23-884F-C1C40612C128}">
      <dsp:nvSpPr>
        <dsp:cNvPr id="0" name=""/>
        <dsp:cNvSpPr/>
      </dsp:nvSpPr>
      <dsp:spPr>
        <a:xfrm>
          <a:off x="0" y="166918"/>
          <a:ext cx="8534400" cy="60258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Project Duration</a:t>
          </a:r>
          <a:endParaRPr lang="en-US" sz="2800" kern="1200" dirty="0"/>
        </a:p>
      </dsp:txBody>
      <dsp:txXfrm>
        <a:off x="29416" y="196334"/>
        <a:ext cx="8475568" cy="543754"/>
      </dsp:txXfrm>
    </dsp:sp>
    <dsp:sp modelId="{78375F28-0A69-4F8C-B6BF-0DAA3502778F}">
      <dsp:nvSpPr>
        <dsp:cNvPr id="0" name=""/>
        <dsp:cNvSpPr/>
      </dsp:nvSpPr>
      <dsp:spPr>
        <a:xfrm>
          <a:off x="0" y="769505"/>
          <a:ext cx="8534400" cy="1954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12700" rIns="71120" bIns="12700" numCol="1" spcCol="1270" anchor="t" anchorCtr="0">
          <a:noAutofit/>
        </a:bodyPr>
        <a:lstStyle/>
        <a:p>
          <a:pPr marL="57150" lvl="1" indent="-57150" algn="l" defTabSz="444500">
            <a:lnSpc>
              <a:spcPct val="90000"/>
            </a:lnSpc>
            <a:spcBef>
              <a:spcPct val="0"/>
            </a:spcBef>
            <a:spcAft>
              <a:spcPct val="20000"/>
            </a:spcAft>
            <a:buChar char="••"/>
          </a:pPr>
          <a:endParaRPr lang="en-US" sz="1000" kern="1200" dirty="0"/>
        </a:p>
        <a:p>
          <a:pPr marL="228600" lvl="1" indent="-228600" algn="l" defTabSz="1066800">
            <a:lnSpc>
              <a:spcPct val="90000"/>
            </a:lnSpc>
            <a:spcBef>
              <a:spcPct val="0"/>
            </a:spcBef>
            <a:spcAft>
              <a:spcPct val="20000"/>
            </a:spcAft>
            <a:buChar char="••"/>
          </a:pPr>
          <a:r>
            <a:rPr lang="en-US" sz="2400" kern="1200" dirty="0" smtClean="0"/>
            <a:t>Estimate of time from project start (“Initiation”) through project completion</a:t>
          </a:r>
          <a:endParaRPr lang="en-US" sz="2400" kern="1200" dirty="0"/>
        </a:p>
        <a:p>
          <a:pPr marL="457200" lvl="2" indent="-228600" algn="l" defTabSz="889000">
            <a:lnSpc>
              <a:spcPct val="90000"/>
            </a:lnSpc>
            <a:spcBef>
              <a:spcPct val="0"/>
            </a:spcBef>
            <a:spcAft>
              <a:spcPct val="20000"/>
            </a:spcAft>
            <a:buChar char="••"/>
          </a:pPr>
          <a:r>
            <a:rPr lang="en-US" sz="2000" kern="1200" dirty="0" smtClean="0"/>
            <a:t>Does not include time in stakeholder process</a:t>
          </a:r>
          <a:endParaRPr lang="en-US" sz="2000" kern="1200" dirty="0"/>
        </a:p>
        <a:p>
          <a:pPr marL="457200" lvl="2" indent="-228600" algn="l" defTabSz="889000">
            <a:lnSpc>
              <a:spcPct val="90000"/>
            </a:lnSpc>
            <a:spcBef>
              <a:spcPct val="0"/>
            </a:spcBef>
            <a:spcAft>
              <a:spcPct val="20000"/>
            </a:spcAft>
            <a:buChar char="••"/>
          </a:pPr>
          <a:r>
            <a:rPr lang="en-US" sz="2000" kern="1200" dirty="0" smtClean="0"/>
            <a:t>Actual project duration may vary based on dependencies with other projects or bundling of related changes into a single project</a:t>
          </a:r>
          <a:endParaRPr lang="en-US" sz="2000" kern="1200" dirty="0"/>
        </a:p>
        <a:p>
          <a:pPr marL="57150" lvl="1" indent="-57150" algn="l" defTabSz="444500">
            <a:lnSpc>
              <a:spcPct val="90000"/>
            </a:lnSpc>
            <a:spcBef>
              <a:spcPct val="0"/>
            </a:spcBef>
            <a:spcAft>
              <a:spcPct val="20000"/>
            </a:spcAft>
            <a:buChar char="••"/>
          </a:pPr>
          <a:endParaRPr lang="en-US" sz="1000" kern="1200" dirty="0"/>
        </a:p>
      </dsp:txBody>
      <dsp:txXfrm>
        <a:off x="0" y="769505"/>
        <a:ext cx="8534400" cy="1954080"/>
      </dsp:txXfrm>
    </dsp:sp>
    <dsp:sp modelId="{85E7867E-A279-49D7-89DF-E67E3F612AF6}">
      <dsp:nvSpPr>
        <dsp:cNvPr id="0" name=""/>
        <dsp:cNvSpPr/>
      </dsp:nvSpPr>
      <dsp:spPr>
        <a:xfrm>
          <a:off x="0" y="2723585"/>
          <a:ext cx="8534400" cy="59279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Systems Impacted</a:t>
          </a:r>
          <a:endParaRPr lang="en-US" sz="5200" kern="1200" dirty="0"/>
        </a:p>
      </dsp:txBody>
      <dsp:txXfrm>
        <a:off x="28938" y="2752523"/>
        <a:ext cx="8476524" cy="534922"/>
      </dsp:txXfrm>
    </dsp:sp>
    <dsp:sp modelId="{246D1106-1224-4A3F-B6D8-320754FA1CEA}">
      <dsp:nvSpPr>
        <dsp:cNvPr id="0" name=""/>
        <dsp:cNvSpPr/>
      </dsp:nvSpPr>
      <dsp:spPr>
        <a:xfrm>
          <a:off x="0" y="3316383"/>
          <a:ext cx="8534400" cy="182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12700" rIns="71120" bIns="12700" numCol="1" spcCol="1270" anchor="t" anchorCtr="0">
          <a:noAutofit/>
        </a:bodyPr>
        <a:lstStyle/>
        <a:p>
          <a:pPr marL="57150" lvl="1" indent="-57150" algn="l" defTabSz="444500">
            <a:lnSpc>
              <a:spcPct val="90000"/>
            </a:lnSpc>
            <a:spcBef>
              <a:spcPct val="0"/>
            </a:spcBef>
            <a:spcAft>
              <a:spcPct val="20000"/>
            </a:spcAft>
            <a:buChar char="••"/>
          </a:pPr>
          <a:endParaRPr lang="en-US" sz="1000" kern="1200" dirty="0"/>
        </a:p>
        <a:p>
          <a:pPr marL="228600" lvl="1" indent="-228600" algn="l" defTabSz="1066800">
            <a:lnSpc>
              <a:spcPct val="90000"/>
            </a:lnSpc>
            <a:spcBef>
              <a:spcPct val="0"/>
            </a:spcBef>
            <a:spcAft>
              <a:spcPct val="20000"/>
            </a:spcAft>
            <a:buChar char="••"/>
          </a:pPr>
          <a:r>
            <a:rPr lang="en-US" sz="2400" kern="1200" dirty="0" smtClean="0"/>
            <a:t>List of primary systems impacted by change</a:t>
          </a:r>
          <a:endParaRPr lang="en-US" sz="2400" kern="1200" dirty="0"/>
        </a:p>
        <a:p>
          <a:pPr marL="457200" lvl="2" indent="-228600" algn="l" defTabSz="889000">
            <a:lnSpc>
              <a:spcPct val="90000"/>
            </a:lnSpc>
            <a:spcBef>
              <a:spcPct val="0"/>
            </a:spcBef>
            <a:spcAft>
              <a:spcPct val="20000"/>
            </a:spcAft>
            <a:buChar char="••"/>
          </a:pPr>
          <a:r>
            <a:rPr lang="en-US" sz="2000" kern="1200" dirty="0" smtClean="0"/>
            <a:t>Individual core systems </a:t>
          </a:r>
          <a:r>
            <a:rPr lang="en-US" sz="1600" kern="1200" dirty="0" smtClean="0"/>
            <a:t>(EMS, MMS, NMMS, OS, CRR, CMM, S&amp;B, etc.) </a:t>
          </a:r>
          <a:endParaRPr lang="en-US" sz="2000" kern="1200" dirty="0"/>
        </a:p>
        <a:p>
          <a:pPr marL="457200" lvl="2" indent="-228600" algn="l" defTabSz="889000">
            <a:lnSpc>
              <a:spcPct val="90000"/>
            </a:lnSpc>
            <a:spcBef>
              <a:spcPct val="0"/>
            </a:spcBef>
            <a:spcAft>
              <a:spcPct val="20000"/>
            </a:spcAft>
            <a:buChar char="••"/>
          </a:pPr>
          <a:r>
            <a:rPr lang="en-US" sz="2000" kern="1200" dirty="0" smtClean="0"/>
            <a:t>“BI &amp; Data Analytics” </a:t>
          </a:r>
          <a:r>
            <a:rPr lang="en-US" sz="1600" kern="1200" dirty="0" smtClean="0"/>
            <a:t>(various reporting tools)</a:t>
          </a:r>
          <a:endParaRPr lang="en-US" sz="1200" kern="1200" dirty="0"/>
        </a:p>
        <a:p>
          <a:pPr marL="457200" lvl="2" indent="-228600" algn="l" defTabSz="889000">
            <a:lnSpc>
              <a:spcPct val="90000"/>
            </a:lnSpc>
            <a:spcBef>
              <a:spcPct val="0"/>
            </a:spcBef>
            <a:spcAft>
              <a:spcPct val="20000"/>
            </a:spcAft>
            <a:buChar char="••"/>
          </a:pPr>
          <a:r>
            <a:rPr lang="en-US" sz="2000" kern="1200" dirty="0" smtClean="0"/>
            <a:t>“Data and Information Products” </a:t>
          </a:r>
          <a:r>
            <a:rPr lang="en-US" sz="1600" kern="1200" dirty="0" smtClean="0"/>
            <a:t>(CDR, </a:t>
          </a:r>
          <a:r>
            <a:rPr lang="en-US" sz="1600" kern="1200" dirty="0" smtClean="0"/>
            <a:t>replication, </a:t>
          </a:r>
          <a:r>
            <a:rPr lang="en-US" sz="1600" kern="1200" dirty="0" smtClean="0"/>
            <a:t>extracts, report postings)</a:t>
          </a:r>
          <a:endParaRPr lang="en-US" sz="1600" kern="1200" dirty="0"/>
        </a:p>
        <a:p>
          <a:pPr marL="457200" lvl="2" indent="-228600" algn="l" defTabSz="889000">
            <a:lnSpc>
              <a:spcPct val="90000"/>
            </a:lnSpc>
            <a:spcBef>
              <a:spcPct val="0"/>
            </a:spcBef>
            <a:spcAft>
              <a:spcPct val="20000"/>
            </a:spcAft>
            <a:buChar char="••"/>
          </a:pPr>
          <a:r>
            <a:rPr lang="en-US" sz="2000" kern="1200" dirty="0" smtClean="0"/>
            <a:t>“Data Access &amp; Transparency” </a:t>
          </a:r>
          <a:r>
            <a:rPr lang="en-US" sz="1600" kern="1200" dirty="0" smtClean="0"/>
            <a:t>(MIS, MPIM, web services)</a:t>
          </a:r>
          <a:endParaRPr lang="en-US" sz="1600" kern="1200" dirty="0"/>
        </a:p>
      </dsp:txBody>
      <dsp:txXfrm>
        <a:off x="0" y="3316383"/>
        <a:ext cx="8534400" cy="18216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02D8B-0E34-4F23-884F-C1C40612C128}">
      <dsp:nvSpPr>
        <dsp:cNvPr id="0" name=""/>
        <dsp:cNvSpPr/>
      </dsp:nvSpPr>
      <dsp:spPr>
        <a:xfrm>
          <a:off x="0" y="57477"/>
          <a:ext cx="8534400" cy="60258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Business Process Impacts</a:t>
          </a:r>
          <a:endParaRPr lang="en-US" sz="2800" kern="1200" dirty="0"/>
        </a:p>
      </dsp:txBody>
      <dsp:txXfrm>
        <a:off x="29416" y="86893"/>
        <a:ext cx="8475568" cy="543754"/>
      </dsp:txXfrm>
    </dsp:sp>
    <dsp:sp modelId="{78375F28-0A69-4F8C-B6BF-0DAA3502778F}">
      <dsp:nvSpPr>
        <dsp:cNvPr id="0" name=""/>
        <dsp:cNvSpPr/>
      </dsp:nvSpPr>
      <dsp:spPr>
        <a:xfrm>
          <a:off x="0" y="660064"/>
          <a:ext cx="8534400"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0320" rIns="113792" bIns="20320" numCol="1" spcCol="1270" anchor="t" anchorCtr="0">
          <a:noAutofit/>
        </a:bodyPr>
        <a:lstStyle/>
        <a:p>
          <a:pPr marL="171450" lvl="1" indent="-171450" algn="l" defTabSz="711200">
            <a:lnSpc>
              <a:spcPct val="90000"/>
            </a:lnSpc>
            <a:spcBef>
              <a:spcPct val="0"/>
            </a:spcBef>
            <a:spcAft>
              <a:spcPct val="20000"/>
            </a:spcAft>
            <a:buChar char="••"/>
          </a:pPr>
          <a:endParaRPr lang="en-US" sz="1600" kern="1200" dirty="0"/>
        </a:p>
        <a:p>
          <a:pPr marL="228600" lvl="1" indent="-228600" algn="l" defTabSz="1066800">
            <a:lnSpc>
              <a:spcPct val="90000"/>
            </a:lnSpc>
            <a:spcBef>
              <a:spcPct val="0"/>
            </a:spcBef>
            <a:spcAft>
              <a:spcPct val="20000"/>
            </a:spcAft>
            <a:buChar char="••"/>
          </a:pPr>
          <a:r>
            <a:rPr lang="en-US" sz="2400" kern="1200" dirty="0" smtClean="0"/>
            <a:t>Revisions to operating or desk procedures</a:t>
          </a:r>
          <a:endParaRPr lang="en-US" sz="2400" kern="1200" dirty="0"/>
        </a:p>
        <a:p>
          <a:pPr marL="228600" lvl="1" indent="-228600" algn="l" defTabSz="1066800">
            <a:lnSpc>
              <a:spcPct val="90000"/>
            </a:lnSpc>
            <a:spcBef>
              <a:spcPct val="0"/>
            </a:spcBef>
            <a:spcAft>
              <a:spcPct val="20000"/>
            </a:spcAft>
            <a:buChar char="••"/>
          </a:pPr>
          <a:endParaRPr lang="en-US" sz="2400" kern="1200" dirty="0"/>
        </a:p>
      </dsp:txBody>
      <dsp:txXfrm>
        <a:off x="0" y="660064"/>
        <a:ext cx="8534400" cy="1059840"/>
      </dsp:txXfrm>
    </dsp:sp>
    <dsp:sp modelId="{85E7867E-A279-49D7-89DF-E67E3F612AF6}">
      <dsp:nvSpPr>
        <dsp:cNvPr id="0" name=""/>
        <dsp:cNvSpPr/>
      </dsp:nvSpPr>
      <dsp:spPr>
        <a:xfrm>
          <a:off x="0" y="1424189"/>
          <a:ext cx="8534400" cy="59279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ERCOT Staffing Impacts </a:t>
          </a:r>
          <a:endParaRPr lang="en-US" sz="5200" kern="1200" dirty="0"/>
        </a:p>
      </dsp:txBody>
      <dsp:txXfrm>
        <a:off x="28938" y="1453127"/>
        <a:ext cx="8476524" cy="534922"/>
      </dsp:txXfrm>
    </dsp:sp>
    <dsp:sp modelId="{246D1106-1224-4A3F-B6D8-320754FA1CEA}">
      <dsp:nvSpPr>
        <dsp:cNvPr id="0" name=""/>
        <dsp:cNvSpPr/>
      </dsp:nvSpPr>
      <dsp:spPr>
        <a:xfrm>
          <a:off x="0" y="2312702"/>
          <a:ext cx="8534400" cy="2020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2 pieces of information provided</a:t>
          </a:r>
          <a:endParaRPr lang="en-US" sz="2400" kern="1200" dirty="0"/>
        </a:p>
        <a:p>
          <a:pPr marL="457200" lvl="2" indent="-228600" algn="l" defTabSz="889000">
            <a:lnSpc>
              <a:spcPct val="90000"/>
            </a:lnSpc>
            <a:spcBef>
              <a:spcPct val="0"/>
            </a:spcBef>
            <a:spcAft>
              <a:spcPct val="20000"/>
            </a:spcAft>
            <a:buChar char="••"/>
          </a:pPr>
          <a:r>
            <a:rPr lang="en-US" sz="2000" kern="1200" dirty="0" smtClean="0"/>
            <a:t>Amount of increase/decrease in labor to ERCOT staff</a:t>
          </a:r>
          <a:endParaRPr lang="en-US" sz="1800" kern="1200" dirty="0"/>
        </a:p>
        <a:p>
          <a:pPr marL="685800" lvl="3" indent="-228600" algn="l" defTabSz="889000">
            <a:lnSpc>
              <a:spcPct val="90000"/>
            </a:lnSpc>
            <a:spcBef>
              <a:spcPct val="0"/>
            </a:spcBef>
            <a:spcAft>
              <a:spcPct val="20000"/>
            </a:spcAft>
            <a:buChar char="••"/>
          </a:pPr>
          <a:r>
            <a:rPr lang="en-US" sz="2000" kern="1200" dirty="0" smtClean="0"/>
            <a:t>Expressed in portions of an </a:t>
          </a:r>
          <a:r>
            <a:rPr lang="en-US" sz="2000" kern="1200" dirty="0" smtClean="0"/>
            <a:t>FTE  </a:t>
          </a:r>
          <a:r>
            <a:rPr lang="en-US" sz="1600" kern="1200" dirty="0" smtClean="0"/>
            <a:t>(0.1 FTE, 0.5 FTE, etc.)</a:t>
          </a:r>
          <a:endParaRPr lang="en-US" sz="1600" kern="1200" dirty="0"/>
        </a:p>
        <a:p>
          <a:pPr marL="457200" lvl="2" indent="-228600" algn="l" defTabSz="889000">
            <a:lnSpc>
              <a:spcPct val="90000"/>
            </a:lnSpc>
            <a:spcBef>
              <a:spcPct val="0"/>
            </a:spcBef>
            <a:spcAft>
              <a:spcPct val="20000"/>
            </a:spcAft>
            <a:buChar char="••"/>
          </a:pPr>
          <a:r>
            <a:rPr lang="en-US" sz="2000" kern="1200" dirty="0" smtClean="0"/>
            <a:t>Incremental impact on ERCOT headcount</a:t>
          </a:r>
          <a:endParaRPr lang="en-US" sz="2000" kern="1200" dirty="0"/>
        </a:p>
        <a:p>
          <a:pPr marL="685800" lvl="3" indent="-228600" algn="l" defTabSz="889000">
            <a:lnSpc>
              <a:spcPct val="90000"/>
            </a:lnSpc>
            <a:spcBef>
              <a:spcPct val="0"/>
            </a:spcBef>
            <a:spcAft>
              <a:spcPct val="20000"/>
            </a:spcAft>
            <a:buChar char="••"/>
          </a:pPr>
          <a:r>
            <a:rPr lang="en-US" sz="2000" kern="1200" dirty="0" smtClean="0"/>
            <a:t>Expressed in whole </a:t>
          </a:r>
          <a:r>
            <a:rPr lang="en-US" sz="2000" kern="1200" dirty="0" smtClean="0"/>
            <a:t>numbers  </a:t>
          </a:r>
          <a:r>
            <a:rPr lang="en-US" sz="1600" kern="1200" dirty="0" smtClean="0"/>
            <a:t>(0 FTE, 1 FTE, etc.)</a:t>
          </a:r>
          <a:endParaRPr lang="en-US" sz="2000" kern="1200" dirty="0"/>
        </a:p>
        <a:p>
          <a:pPr marL="685800" lvl="3" indent="-228600" algn="l" defTabSz="889000">
            <a:lnSpc>
              <a:spcPct val="90000"/>
            </a:lnSpc>
            <a:spcBef>
              <a:spcPct val="0"/>
            </a:spcBef>
            <a:spcAft>
              <a:spcPct val="20000"/>
            </a:spcAft>
            <a:buChar char="••"/>
          </a:pPr>
          <a:r>
            <a:rPr lang="en-US" sz="2000" kern="1200" dirty="0" smtClean="0"/>
            <a:t>Will be zero if the labor can be absorbed with existing staff</a:t>
          </a:r>
          <a:endParaRPr lang="en-US" sz="2000" kern="1200" dirty="0"/>
        </a:p>
      </dsp:txBody>
      <dsp:txXfrm>
        <a:off x="0" y="2312702"/>
        <a:ext cx="8534400" cy="20203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02D8B-0E34-4F23-884F-C1C40612C128}">
      <dsp:nvSpPr>
        <dsp:cNvPr id="0" name=""/>
        <dsp:cNvSpPr/>
      </dsp:nvSpPr>
      <dsp:spPr>
        <a:xfrm>
          <a:off x="0" y="116553"/>
          <a:ext cx="8534400" cy="60258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Other Sections on IA Template</a:t>
          </a:r>
          <a:endParaRPr lang="en-US" sz="2800" kern="1200" dirty="0"/>
        </a:p>
      </dsp:txBody>
      <dsp:txXfrm>
        <a:off x="29416" y="145969"/>
        <a:ext cx="8475568" cy="543754"/>
      </dsp:txXfrm>
    </dsp:sp>
    <dsp:sp modelId="{78375F28-0A69-4F8C-B6BF-0DAA3502778F}">
      <dsp:nvSpPr>
        <dsp:cNvPr id="0" name=""/>
        <dsp:cNvSpPr/>
      </dsp:nvSpPr>
      <dsp:spPr>
        <a:xfrm>
          <a:off x="0" y="719140"/>
          <a:ext cx="8534400" cy="245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15240" rIns="85344" bIns="15240" numCol="1" spcCol="1270" anchor="t" anchorCtr="0">
          <a:noAutofit/>
        </a:bodyPr>
        <a:lstStyle/>
        <a:p>
          <a:pPr marL="114300" lvl="1" indent="-114300" algn="l" defTabSz="533400">
            <a:lnSpc>
              <a:spcPct val="90000"/>
            </a:lnSpc>
            <a:spcBef>
              <a:spcPct val="0"/>
            </a:spcBef>
            <a:spcAft>
              <a:spcPct val="20000"/>
            </a:spcAft>
            <a:buChar char="••"/>
          </a:pPr>
          <a:endParaRPr lang="en-US" sz="1200" kern="1200" dirty="0"/>
        </a:p>
        <a:p>
          <a:pPr marL="228600" lvl="1" indent="-228600" algn="l" defTabSz="1066800">
            <a:lnSpc>
              <a:spcPct val="90000"/>
            </a:lnSpc>
            <a:spcBef>
              <a:spcPct val="0"/>
            </a:spcBef>
            <a:spcAft>
              <a:spcPct val="20000"/>
            </a:spcAft>
            <a:buChar char="••"/>
          </a:pPr>
          <a:r>
            <a:rPr lang="en-US" sz="2400" kern="1200" dirty="0" smtClean="0"/>
            <a:t>“Alternatives for a More Efficient Implementation”</a:t>
          </a:r>
          <a:endParaRPr lang="en-US" sz="2400" kern="1200" dirty="0"/>
        </a:p>
        <a:p>
          <a:pPr marL="228600" lvl="1" indent="-228600" algn="l" defTabSz="1066800">
            <a:lnSpc>
              <a:spcPct val="90000"/>
            </a:lnSpc>
            <a:spcBef>
              <a:spcPct val="0"/>
            </a:spcBef>
            <a:spcAft>
              <a:spcPct val="20000"/>
            </a:spcAft>
            <a:buChar char="••"/>
          </a:pPr>
          <a:r>
            <a:rPr lang="en-US" sz="2400" kern="1200" dirty="0" smtClean="0"/>
            <a:t>“Evaluation of Interim Solutions”</a:t>
          </a:r>
          <a:endParaRPr lang="en-US" sz="2400" kern="1200" dirty="0"/>
        </a:p>
        <a:p>
          <a:pPr marL="228600" lvl="1" indent="-228600" algn="l" defTabSz="1066800">
            <a:lnSpc>
              <a:spcPct val="90000"/>
            </a:lnSpc>
            <a:spcBef>
              <a:spcPct val="0"/>
            </a:spcBef>
            <a:spcAft>
              <a:spcPct val="20000"/>
            </a:spcAft>
            <a:buChar char="••"/>
          </a:pPr>
          <a:r>
            <a:rPr lang="en-US" sz="2400" kern="1200" dirty="0" smtClean="0"/>
            <a:t>“Feasibility of Implementation”</a:t>
          </a:r>
          <a:endParaRPr lang="en-US" sz="2400" kern="1200" dirty="0"/>
        </a:p>
        <a:p>
          <a:pPr marL="171450" lvl="1" indent="-171450" algn="l" defTabSz="711200">
            <a:lnSpc>
              <a:spcPct val="90000"/>
            </a:lnSpc>
            <a:spcBef>
              <a:spcPct val="0"/>
            </a:spcBef>
            <a:spcAft>
              <a:spcPct val="20000"/>
            </a:spcAft>
            <a:buChar char="••"/>
          </a:pPr>
          <a:endParaRPr lang="en-US" sz="1600" kern="1200" dirty="0"/>
        </a:p>
        <a:p>
          <a:pPr marL="228600" lvl="1" indent="-228600" algn="l" defTabSz="889000">
            <a:lnSpc>
              <a:spcPct val="90000"/>
            </a:lnSpc>
            <a:spcBef>
              <a:spcPct val="0"/>
            </a:spcBef>
            <a:spcAft>
              <a:spcPct val="20000"/>
            </a:spcAft>
            <a:buChar char="••"/>
          </a:pPr>
          <a:r>
            <a:rPr lang="en-US" sz="2000" kern="1200" dirty="0" smtClean="0"/>
            <a:t>These may be candidates for deletion from the IA template because the “Cost” and “Comments” sections are typically used to outline additional information relating to alternatives or interim solutions</a:t>
          </a:r>
          <a:endParaRPr lang="en-US" sz="2000" kern="1200" dirty="0"/>
        </a:p>
      </dsp:txBody>
      <dsp:txXfrm>
        <a:off x="0" y="719140"/>
        <a:ext cx="8534400" cy="24508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853A5-978F-474A-A99D-9899779E5A48}">
      <dsp:nvSpPr>
        <dsp:cNvPr id="0" name=""/>
        <dsp:cNvSpPr/>
      </dsp:nvSpPr>
      <dsp:spPr>
        <a:xfrm rot="5400000">
          <a:off x="-230272" y="290730"/>
          <a:ext cx="1535149" cy="10746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Process Start</a:t>
          </a:r>
          <a:endParaRPr lang="en-US" sz="1600" kern="1200" dirty="0"/>
        </a:p>
      </dsp:txBody>
      <dsp:txXfrm rot="-5400000">
        <a:off x="1" y="597759"/>
        <a:ext cx="1074604" cy="460545"/>
      </dsp:txXfrm>
    </dsp:sp>
    <dsp:sp modelId="{551DDC84-E79F-4367-929F-7B948D75638E}">
      <dsp:nvSpPr>
        <dsp:cNvPr id="0" name=""/>
        <dsp:cNvSpPr/>
      </dsp:nvSpPr>
      <dsp:spPr>
        <a:xfrm rot="5400000">
          <a:off x="4305578" y="-3170516"/>
          <a:ext cx="997847" cy="745979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PRS approves Revision Request language</a:t>
          </a:r>
          <a:endParaRPr lang="en-US" sz="1600" kern="1200" dirty="0"/>
        </a:p>
        <a:p>
          <a:pPr marL="171450" lvl="1" indent="-171450" algn="l" defTabSz="711200">
            <a:lnSpc>
              <a:spcPct val="90000"/>
            </a:lnSpc>
            <a:spcBef>
              <a:spcPct val="0"/>
            </a:spcBef>
            <a:spcAft>
              <a:spcPct val="15000"/>
            </a:spcAft>
            <a:buChar char="••"/>
          </a:pPr>
          <a:r>
            <a:rPr lang="en-US" sz="1600" kern="1200" dirty="0" smtClean="0"/>
            <a:t>Portfolio Management reaches out to key internal constituents to begin the IA process</a:t>
          </a:r>
          <a:endParaRPr lang="en-US" sz="1600" kern="1200" dirty="0"/>
        </a:p>
      </dsp:txBody>
      <dsp:txXfrm rot="-5400000">
        <a:off x="1074605" y="109168"/>
        <a:ext cx="7411084" cy="900425"/>
      </dsp:txXfrm>
    </dsp:sp>
    <dsp:sp modelId="{88695FE4-70EC-4101-9EDA-611257F881A2}">
      <dsp:nvSpPr>
        <dsp:cNvPr id="0" name=""/>
        <dsp:cNvSpPr/>
      </dsp:nvSpPr>
      <dsp:spPr>
        <a:xfrm rot="5400000">
          <a:off x="-230272" y="2019021"/>
          <a:ext cx="1535149" cy="10746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Triage</a:t>
          </a:r>
          <a:endParaRPr lang="en-US" sz="1600" kern="1200" dirty="0"/>
        </a:p>
      </dsp:txBody>
      <dsp:txXfrm rot="-5400000">
        <a:off x="1" y="2326050"/>
        <a:ext cx="1074604" cy="460545"/>
      </dsp:txXfrm>
    </dsp:sp>
    <dsp:sp modelId="{53300540-3AA2-4A71-9556-506EDD3CDCB4}">
      <dsp:nvSpPr>
        <dsp:cNvPr id="0" name=""/>
        <dsp:cNvSpPr/>
      </dsp:nvSpPr>
      <dsp:spPr>
        <a:xfrm rot="5400000">
          <a:off x="3673173" y="-1321347"/>
          <a:ext cx="2262658" cy="745979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Weekly meeting to kick off the IA estimation process</a:t>
          </a:r>
          <a:endParaRPr lang="en-US" sz="1600" kern="1200" dirty="0"/>
        </a:p>
        <a:p>
          <a:pPr marL="171450" lvl="1" indent="-171450" algn="l" defTabSz="711200">
            <a:lnSpc>
              <a:spcPct val="90000"/>
            </a:lnSpc>
            <a:spcBef>
              <a:spcPct val="0"/>
            </a:spcBef>
            <a:spcAft>
              <a:spcPct val="15000"/>
            </a:spcAft>
            <a:buChar char="••"/>
          </a:pPr>
          <a:r>
            <a:rPr lang="en-US" sz="1600" kern="1200" dirty="0" smtClean="0"/>
            <a:t>Business owner explains change to representatives of other areas who may be impacted</a:t>
          </a:r>
          <a:endParaRPr lang="en-US" sz="1600" kern="1200" dirty="0"/>
        </a:p>
        <a:p>
          <a:pPr marL="171450" lvl="1" indent="-171450" algn="l" defTabSz="711200">
            <a:lnSpc>
              <a:spcPct val="90000"/>
            </a:lnSpc>
            <a:spcBef>
              <a:spcPct val="0"/>
            </a:spcBef>
            <a:spcAft>
              <a:spcPct val="15000"/>
            </a:spcAft>
            <a:buChar char="••"/>
          </a:pPr>
          <a:r>
            <a:rPr lang="en-US" sz="1600" kern="1200" dirty="0" smtClean="0"/>
            <a:t>Core systems teams determine likely delivery approach</a:t>
          </a:r>
          <a:endParaRPr lang="en-US" sz="1600" kern="1200" dirty="0"/>
        </a:p>
        <a:p>
          <a:pPr marL="171450" lvl="1" indent="-171450" algn="l" defTabSz="711200">
            <a:lnSpc>
              <a:spcPct val="90000"/>
            </a:lnSpc>
            <a:spcBef>
              <a:spcPct val="0"/>
            </a:spcBef>
            <a:spcAft>
              <a:spcPct val="15000"/>
            </a:spcAft>
            <a:buChar char="••"/>
          </a:pPr>
          <a:r>
            <a:rPr lang="en-US" sz="1600" kern="1200" dirty="0" smtClean="0"/>
            <a:t>Outreach to vendors (where applicable)</a:t>
          </a:r>
          <a:endParaRPr lang="en-US" sz="1600" kern="1200" dirty="0"/>
        </a:p>
        <a:p>
          <a:pPr marL="171450" lvl="1" indent="-171450" algn="l" defTabSz="711200">
            <a:lnSpc>
              <a:spcPct val="90000"/>
            </a:lnSpc>
            <a:spcBef>
              <a:spcPct val="0"/>
            </a:spcBef>
            <a:spcAft>
              <a:spcPct val="15000"/>
            </a:spcAft>
            <a:buChar char="••"/>
          </a:pPr>
          <a:r>
            <a:rPr lang="en-US" sz="1600" kern="1200" dirty="0" smtClean="0"/>
            <a:t>Downstream </a:t>
          </a:r>
          <a:r>
            <a:rPr lang="en-US" sz="1600" kern="1200" dirty="0" smtClean="0"/>
            <a:t>system teams assess their impacts based on delivery approach</a:t>
          </a:r>
          <a:endParaRPr lang="en-US" sz="1600" kern="1200" dirty="0"/>
        </a:p>
        <a:p>
          <a:pPr marL="171450" lvl="1" indent="-171450" algn="l" defTabSz="711200">
            <a:lnSpc>
              <a:spcPct val="90000"/>
            </a:lnSpc>
            <a:spcBef>
              <a:spcPct val="0"/>
            </a:spcBef>
            <a:spcAft>
              <a:spcPct val="15000"/>
            </a:spcAft>
            <a:buChar char="••"/>
          </a:pPr>
          <a:r>
            <a:rPr lang="en-US" sz="1600" kern="1200" dirty="0" smtClean="0"/>
            <a:t>Infrastructure team assesses impacts based on delivery approach</a:t>
          </a:r>
          <a:endParaRPr lang="en-US" sz="1600" kern="1200" dirty="0"/>
        </a:p>
        <a:p>
          <a:pPr marL="171450" lvl="1" indent="-171450" algn="l" defTabSz="711200">
            <a:lnSpc>
              <a:spcPct val="90000"/>
            </a:lnSpc>
            <a:spcBef>
              <a:spcPct val="0"/>
            </a:spcBef>
            <a:spcAft>
              <a:spcPct val="15000"/>
            </a:spcAft>
            <a:buChar char="••"/>
          </a:pPr>
          <a:r>
            <a:rPr lang="en-US" sz="1600" kern="1200" dirty="0" smtClean="0"/>
            <a:t>As needed, </a:t>
          </a:r>
          <a:r>
            <a:rPr lang="en-US" sz="1600" kern="1200" dirty="0" smtClean="0"/>
            <a:t>follow-up </a:t>
          </a:r>
          <a:r>
            <a:rPr lang="en-US" sz="1600" kern="1200" dirty="0" smtClean="0"/>
            <a:t>meetings </a:t>
          </a:r>
          <a:r>
            <a:rPr lang="en-US" sz="1600" kern="1200" dirty="0" smtClean="0"/>
            <a:t>are held to </a:t>
          </a:r>
          <a:r>
            <a:rPr lang="en-US" sz="1600" kern="1200" dirty="0" smtClean="0"/>
            <a:t>re-evaluate impacts and address </a:t>
          </a:r>
          <a:r>
            <a:rPr lang="en-US" sz="1600" kern="1200" dirty="0" smtClean="0"/>
            <a:t>design questions</a:t>
          </a:r>
          <a:endParaRPr lang="en-US" sz="1600" kern="1200" dirty="0"/>
        </a:p>
      </dsp:txBody>
      <dsp:txXfrm rot="-5400000">
        <a:off x="1074605" y="1387675"/>
        <a:ext cx="7349341" cy="2041750"/>
      </dsp:txXfrm>
    </dsp:sp>
    <dsp:sp modelId="{5D21AD25-3BB6-4DAF-BFB5-076EF6F8AA41}">
      <dsp:nvSpPr>
        <dsp:cNvPr id="0" name=""/>
        <dsp:cNvSpPr/>
      </dsp:nvSpPr>
      <dsp:spPr>
        <a:xfrm rot="5400000">
          <a:off x="-230272" y="4029122"/>
          <a:ext cx="1535149" cy="107460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Impact Analysis</a:t>
          </a:r>
          <a:endParaRPr lang="en-US" sz="1600" kern="1200" dirty="0"/>
        </a:p>
      </dsp:txBody>
      <dsp:txXfrm rot="-5400000">
        <a:off x="1" y="4336151"/>
        <a:ext cx="1074604" cy="460545"/>
      </dsp:txXfrm>
    </dsp:sp>
    <dsp:sp modelId="{842E27B1-75B3-4FBE-A8CD-79C8FD58D894}">
      <dsp:nvSpPr>
        <dsp:cNvPr id="0" name=""/>
        <dsp:cNvSpPr/>
      </dsp:nvSpPr>
      <dsp:spPr>
        <a:xfrm rot="5400000">
          <a:off x="4113604" y="733171"/>
          <a:ext cx="1374784" cy="745979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Labor and other cost estimates are gathered by Portfolio Management for inclusion in the IA</a:t>
          </a:r>
          <a:endParaRPr lang="en-US" sz="1600" kern="1200" dirty="0"/>
        </a:p>
        <a:p>
          <a:pPr marL="171450" lvl="1" indent="-171450" algn="l" defTabSz="711200">
            <a:lnSpc>
              <a:spcPct val="90000"/>
            </a:lnSpc>
            <a:spcBef>
              <a:spcPct val="0"/>
            </a:spcBef>
            <a:spcAft>
              <a:spcPct val="15000"/>
            </a:spcAft>
            <a:buChar char="••"/>
          </a:pPr>
          <a:r>
            <a:rPr lang="en-US" sz="1600" kern="1200" dirty="0" smtClean="0"/>
            <a:t>Draft IA is reviewed by business owner</a:t>
          </a:r>
          <a:endParaRPr lang="en-US" sz="1600" kern="1200" dirty="0"/>
        </a:p>
        <a:p>
          <a:pPr marL="171450" lvl="1" indent="-171450" algn="l" defTabSz="711200">
            <a:lnSpc>
              <a:spcPct val="90000"/>
            </a:lnSpc>
            <a:spcBef>
              <a:spcPct val="0"/>
            </a:spcBef>
            <a:spcAft>
              <a:spcPct val="15000"/>
            </a:spcAft>
            <a:buChar char="••"/>
          </a:pPr>
          <a:r>
            <a:rPr lang="en-US" sz="1600" kern="1200" dirty="0" smtClean="0"/>
            <a:t>Upon business owner approval, draft IA goes to weekly executive review meeting for review and posting to ERCOT.com</a:t>
          </a:r>
          <a:endParaRPr lang="en-US" sz="1600" kern="1200" dirty="0"/>
        </a:p>
      </dsp:txBody>
      <dsp:txXfrm rot="-5400000">
        <a:off x="1071099" y="3842788"/>
        <a:ext cx="7392684" cy="12405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5AE0B4-0336-4592-8ADB-207F46D7C0CA}">
      <dsp:nvSpPr>
        <dsp:cNvPr id="0" name=""/>
        <dsp:cNvSpPr/>
      </dsp:nvSpPr>
      <dsp:spPr>
        <a:xfrm>
          <a:off x="0" y="0"/>
          <a:ext cx="8610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85B8BA-EEB8-4425-BB10-F6E679CBBDA8}">
      <dsp:nvSpPr>
        <dsp:cNvPr id="0" name=""/>
        <dsp:cNvSpPr/>
      </dsp:nvSpPr>
      <dsp:spPr>
        <a:xfrm>
          <a:off x="0" y="0"/>
          <a:ext cx="1722120" cy="518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dsp:txBody>
      <dsp:txXfrm>
        <a:off x="0" y="0"/>
        <a:ext cx="1722120" cy="5181600"/>
      </dsp:txXfrm>
    </dsp:sp>
    <dsp:sp modelId="{BBD0C3F9-C162-4581-9AFE-789E4BB88FC1}">
      <dsp:nvSpPr>
        <dsp:cNvPr id="0" name=""/>
        <dsp:cNvSpPr/>
      </dsp:nvSpPr>
      <dsp:spPr>
        <a:xfrm>
          <a:off x="1843640" y="0"/>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A significant number of ERCOT staff members participate in the IA process</a:t>
          </a:r>
          <a:endParaRPr lang="en-US" sz="1800" kern="1200" dirty="0"/>
        </a:p>
      </dsp:txBody>
      <dsp:txXfrm>
        <a:off x="1843640" y="0"/>
        <a:ext cx="6759321" cy="976610"/>
      </dsp:txXfrm>
    </dsp:sp>
    <dsp:sp modelId="{3D3932EC-97BD-4952-9507-189E95D8E890}">
      <dsp:nvSpPr>
        <dsp:cNvPr id="0" name=""/>
        <dsp:cNvSpPr/>
      </dsp:nvSpPr>
      <dsp:spPr>
        <a:xfrm>
          <a:off x="1722120" y="1025440"/>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A55B4C-713D-4FE6-A2B3-0E321D43E3A0}">
      <dsp:nvSpPr>
        <dsp:cNvPr id="0" name=""/>
        <dsp:cNvSpPr/>
      </dsp:nvSpPr>
      <dsp:spPr>
        <a:xfrm>
          <a:off x="1851279" y="1074271"/>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IAs are high-level estimates based on many assumptions</a:t>
          </a:r>
          <a:endParaRPr lang="en-US" sz="1800" kern="1200" dirty="0"/>
        </a:p>
      </dsp:txBody>
      <dsp:txXfrm>
        <a:off x="1851279" y="1074271"/>
        <a:ext cx="6759321" cy="976610"/>
      </dsp:txXfrm>
    </dsp:sp>
    <dsp:sp modelId="{7C495155-BBC4-4C4B-8D23-6B2F3F7BF6BF}">
      <dsp:nvSpPr>
        <dsp:cNvPr id="0" name=""/>
        <dsp:cNvSpPr/>
      </dsp:nvSpPr>
      <dsp:spPr>
        <a:xfrm>
          <a:off x="1722120" y="2050881"/>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B28A39-FAA5-4830-8118-5BEE493CDC38}">
      <dsp:nvSpPr>
        <dsp:cNvPr id="0" name=""/>
        <dsp:cNvSpPr/>
      </dsp:nvSpPr>
      <dsp:spPr>
        <a:xfrm>
          <a:off x="1851279" y="2099711"/>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ERCOT uses this process to estimate the cost of all our internal projects</a:t>
          </a:r>
          <a:endParaRPr lang="en-US" sz="1800" kern="1200" dirty="0"/>
        </a:p>
      </dsp:txBody>
      <dsp:txXfrm>
        <a:off x="1851279" y="2099711"/>
        <a:ext cx="6759321" cy="976610"/>
      </dsp:txXfrm>
    </dsp:sp>
    <dsp:sp modelId="{E4F37CFE-65AA-4327-A870-7FDE4EDC0F48}">
      <dsp:nvSpPr>
        <dsp:cNvPr id="0" name=""/>
        <dsp:cNvSpPr/>
      </dsp:nvSpPr>
      <dsp:spPr>
        <a:xfrm>
          <a:off x="1722120" y="3076321"/>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2B052B-7CC4-444E-B345-65FF8BB90438}">
      <dsp:nvSpPr>
        <dsp:cNvPr id="0" name=""/>
        <dsp:cNvSpPr/>
      </dsp:nvSpPr>
      <dsp:spPr>
        <a:xfrm>
          <a:off x="1851279" y="3125152"/>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Complexity and confidence in our proposed design are key factors in determining the IA cost estimate range</a:t>
          </a:r>
          <a:endParaRPr lang="en-US" sz="1800" kern="1200" dirty="0"/>
        </a:p>
      </dsp:txBody>
      <dsp:txXfrm>
        <a:off x="1851279" y="3125152"/>
        <a:ext cx="6759321" cy="976610"/>
      </dsp:txXfrm>
    </dsp:sp>
    <dsp:sp modelId="{AA443890-6ECB-4B6F-B9A3-48E1188D77F1}">
      <dsp:nvSpPr>
        <dsp:cNvPr id="0" name=""/>
        <dsp:cNvSpPr/>
      </dsp:nvSpPr>
      <dsp:spPr>
        <a:xfrm>
          <a:off x="1722120" y="4101762"/>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47A495-C75E-4D43-AE2D-F56F0DE77B06}">
      <dsp:nvSpPr>
        <dsp:cNvPr id="0" name=""/>
        <dsp:cNvSpPr/>
      </dsp:nvSpPr>
      <dsp:spPr>
        <a:xfrm>
          <a:off x="1851279" y="4150593"/>
          <a:ext cx="6759321" cy="976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Questions</a:t>
          </a:r>
          <a:r>
            <a:rPr lang="en-US" sz="1800" kern="1200" dirty="0" smtClean="0"/>
            <a:t>?</a:t>
          </a:r>
          <a:endParaRPr lang="en-US" sz="1800" kern="1200" dirty="0"/>
        </a:p>
      </dsp:txBody>
      <dsp:txXfrm>
        <a:off x="1851279" y="4150593"/>
        <a:ext cx="6759321" cy="976610"/>
      </dsp:txXfrm>
    </dsp:sp>
    <dsp:sp modelId="{1AA21F2A-9426-4C96-B6AC-B99827860942}">
      <dsp:nvSpPr>
        <dsp:cNvPr id="0" name=""/>
        <dsp:cNvSpPr/>
      </dsp:nvSpPr>
      <dsp:spPr>
        <a:xfrm>
          <a:off x="1722120" y="5127203"/>
          <a:ext cx="688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Cost</a:t>
            </a:r>
            <a:r>
              <a:rPr lang="en-US" baseline="0" dirty="0" smtClean="0"/>
              <a:t> will reflect the total amount of the project and including an outside services required. Time– this will also included onboarding of contractor services.</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42657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Vendor cost is covered</a:t>
            </a:r>
            <a:r>
              <a:rPr lang="en-US" baseline="0" dirty="0" smtClean="0"/>
              <a:t> in the total cost of the IA. Duration also compensates for any Vendor needs.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1986698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Desk or operating procedures</a:t>
            </a:r>
            <a:r>
              <a:rPr lang="en-US" baseline="0" dirty="0" smtClean="0"/>
              <a:t> which require updates based on new or revised language. Language could also cause drive new d</a:t>
            </a:r>
            <a:r>
              <a:rPr lang="en-US" dirty="0" smtClean="0"/>
              <a:t>esk or operating procedures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409038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Costs</a:t>
            </a:r>
            <a:r>
              <a:rPr lang="en-US" baseline="0" dirty="0" smtClean="0"/>
              <a:t> – reflects the O&amp;M cost for the amount of FTEs required. Time – this will also included onboarding of FTEs. Staff – includes the amount of FTEs impacted and # FTEs required. This also provides the market with hour breakdown of FTE assignment details.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1802851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This is the first time some of the teams have seen this language. This is due to most of them do not attend market meetings.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3861737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8.png"/><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334000" cy="2339102"/>
          </a:xfrm>
          <a:prstGeom prst="rect">
            <a:avLst/>
          </a:prstGeom>
          <a:noFill/>
        </p:spPr>
        <p:txBody>
          <a:bodyPr wrap="square" rtlCol="0">
            <a:spAutoFit/>
          </a:bodyPr>
          <a:lstStyle/>
          <a:p>
            <a:r>
              <a:rPr lang="en-US" sz="2000" b="1" dirty="0" smtClean="0">
                <a:solidFill>
                  <a:schemeClr val="tx2"/>
                </a:solidFill>
              </a:rPr>
              <a:t>Impact </a:t>
            </a:r>
            <a:r>
              <a:rPr lang="en-US" sz="2000" b="1" dirty="0" smtClean="0">
                <a:solidFill>
                  <a:schemeClr val="tx2"/>
                </a:solidFill>
              </a:rPr>
              <a:t>Analysis Process Overview</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Troy Anderson</a:t>
            </a:r>
            <a:endParaRPr lang="en-US" dirty="0">
              <a:solidFill>
                <a:schemeClr val="tx2"/>
              </a:solidFill>
            </a:endParaRPr>
          </a:p>
          <a:p>
            <a:r>
              <a:rPr lang="en-US" dirty="0" smtClean="0">
                <a:solidFill>
                  <a:schemeClr val="tx2"/>
                </a:solidFill>
              </a:rPr>
              <a:t>Portfolio Management</a:t>
            </a:r>
            <a:endParaRPr lang="en-US" dirty="0">
              <a:solidFill>
                <a:schemeClr val="tx2"/>
              </a:solidFill>
            </a:endParaRPr>
          </a:p>
          <a:p>
            <a:endParaRPr lang="en-US" dirty="0">
              <a:solidFill>
                <a:schemeClr val="tx2"/>
              </a:solidFill>
            </a:endParaRPr>
          </a:p>
          <a:p>
            <a:r>
              <a:rPr lang="en-US" dirty="0" smtClean="0">
                <a:solidFill>
                  <a:schemeClr val="tx2"/>
                </a:solidFill>
              </a:rPr>
              <a:t>11/9/2017</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543800" cy="518318"/>
          </a:xfrm>
        </p:spPr>
        <p:txBody>
          <a:bodyPr/>
          <a:lstStyle/>
          <a:p>
            <a:r>
              <a:rPr lang="en-US" dirty="0"/>
              <a:t>IA Estimation – Other Items </a:t>
            </a:r>
            <a:r>
              <a:rPr lang="en-US" dirty="0" smtClean="0"/>
              <a:t>Noted on IA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11597927"/>
              </p:ext>
            </p:extLst>
          </p:nvPr>
        </p:nvGraphicFramePr>
        <p:xfrm>
          <a:off x="304800" y="791098"/>
          <a:ext cx="8534400" cy="5304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4944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543800" cy="518318"/>
          </a:xfrm>
        </p:spPr>
        <p:txBody>
          <a:bodyPr/>
          <a:lstStyle/>
          <a:p>
            <a:r>
              <a:rPr lang="en-US" dirty="0"/>
              <a:t>IA Estimation – Other Items C</a:t>
            </a:r>
            <a:r>
              <a:rPr lang="en-US" dirty="0" smtClean="0"/>
              <a:t>onsidered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86737955"/>
              </p:ext>
            </p:extLst>
          </p:nvPr>
        </p:nvGraphicFramePr>
        <p:xfrm>
          <a:off x="304800" y="1172100"/>
          <a:ext cx="8534400" cy="4390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5831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239000" cy="518318"/>
          </a:xfrm>
        </p:spPr>
        <p:txBody>
          <a:bodyPr/>
          <a:lstStyle/>
          <a:p>
            <a:r>
              <a:rPr lang="en-US" dirty="0"/>
              <a:t>IA Estimation – Other Items C</a:t>
            </a:r>
            <a:r>
              <a:rPr lang="en-US" dirty="0" smtClean="0"/>
              <a:t>onsidered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33682064"/>
              </p:ext>
            </p:extLst>
          </p:nvPr>
        </p:nvGraphicFramePr>
        <p:xfrm>
          <a:off x="304800" y="914402"/>
          <a:ext cx="8534400" cy="32865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3"/>
          <p:cNvSpPr txBox="1">
            <a:spLocks/>
          </p:cNvSpPr>
          <p:nvPr/>
        </p:nvSpPr>
        <p:spPr>
          <a:xfrm>
            <a:off x="8534400" y="6561138"/>
            <a:ext cx="533400" cy="2206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12</a:t>
            </a:fld>
            <a:endParaRPr lang="en-US" dirty="0"/>
          </a:p>
        </p:txBody>
      </p:sp>
      <p:pic>
        <p:nvPicPr>
          <p:cNvPr id="9" name="Picture 8"/>
          <p:cNvPicPr>
            <a:picLocks noChangeAspect="1"/>
          </p:cNvPicPr>
          <p:nvPr/>
        </p:nvPicPr>
        <p:blipFill>
          <a:blip r:embed="rId7"/>
          <a:stretch>
            <a:fillRect/>
          </a:stretch>
        </p:blipFill>
        <p:spPr>
          <a:xfrm>
            <a:off x="1915857" y="4572001"/>
            <a:ext cx="4676469" cy="1859146"/>
          </a:xfrm>
          <a:prstGeom prst="rect">
            <a:avLst/>
          </a:prstGeom>
        </p:spPr>
      </p:pic>
      <p:sp>
        <p:nvSpPr>
          <p:cNvPr id="10" name="TextBox 9"/>
          <p:cNvSpPr txBox="1"/>
          <p:nvPr/>
        </p:nvSpPr>
        <p:spPr>
          <a:xfrm>
            <a:off x="3135127" y="4282555"/>
            <a:ext cx="1863011" cy="338554"/>
          </a:xfrm>
          <a:prstGeom prst="rect">
            <a:avLst/>
          </a:prstGeom>
          <a:noFill/>
        </p:spPr>
        <p:txBody>
          <a:bodyPr wrap="none" rtlCol="0">
            <a:spAutoFit/>
          </a:bodyPr>
          <a:lstStyle/>
          <a:p>
            <a:r>
              <a:rPr lang="en-US" sz="1600" b="1" i="1" dirty="0" smtClean="0"/>
              <a:t>Section 21.4.6 (2)</a:t>
            </a:r>
            <a:endParaRPr lang="en-US" sz="1600" b="1" i="1" dirty="0"/>
          </a:p>
        </p:txBody>
      </p:sp>
    </p:spTree>
    <p:extLst>
      <p:ext uri="{BB962C8B-B14F-4D97-AF65-F5344CB8AC3E}">
        <p14:creationId xmlns:p14="http://schemas.microsoft.com/office/powerpoint/2010/main" val="3929935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662950" cy="518318"/>
          </a:xfrm>
        </p:spPr>
        <p:txBody>
          <a:bodyPr/>
          <a:lstStyle/>
          <a:p>
            <a:r>
              <a:rPr lang="en-US" dirty="0" smtClean="0"/>
              <a:t>Data Collection and Review Process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21989942"/>
              </p:ext>
            </p:extLst>
          </p:nvPr>
        </p:nvGraphicFramePr>
        <p:xfrm>
          <a:off x="304800" y="914400"/>
          <a:ext cx="85344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3</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2005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086600" cy="518318"/>
          </a:xfrm>
        </p:spPr>
        <p:txBody>
          <a:bodyPr/>
          <a:lstStyle/>
          <a:p>
            <a:r>
              <a:rPr lang="en-US" dirty="0"/>
              <a:t>Revision </a:t>
            </a:r>
            <a:r>
              <a:rPr lang="en-US" dirty="0" smtClean="0"/>
              <a:t>Request Process Timeline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cxnSp>
        <p:nvCxnSpPr>
          <p:cNvPr id="12" name="Straight Arrow Connector 11"/>
          <p:cNvCxnSpPr/>
          <p:nvPr/>
        </p:nvCxnSpPr>
        <p:spPr>
          <a:xfrm>
            <a:off x="1333500" y="4766072"/>
            <a:ext cx="0" cy="533400"/>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4400" y="4419600"/>
            <a:ext cx="838200" cy="369332"/>
          </a:xfrm>
          <a:prstGeom prst="rect">
            <a:avLst/>
          </a:prstGeom>
          <a:noFill/>
        </p:spPr>
        <p:txBody>
          <a:bodyPr wrap="square" rtlCol="0">
            <a:spAutoFit/>
          </a:bodyPr>
          <a:lstStyle/>
          <a:p>
            <a:r>
              <a:rPr lang="en-US" dirty="0" smtClean="0"/>
              <a:t>Day 0</a:t>
            </a:r>
            <a:endParaRPr lang="en-US" dirty="0"/>
          </a:p>
        </p:txBody>
      </p:sp>
      <p:sp>
        <p:nvSpPr>
          <p:cNvPr id="16" name="TextBox 15"/>
          <p:cNvSpPr txBox="1"/>
          <p:nvPr/>
        </p:nvSpPr>
        <p:spPr>
          <a:xfrm>
            <a:off x="2313705" y="3690153"/>
            <a:ext cx="4648200" cy="369332"/>
          </a:xfrm>
          <a:prstGeom prst="rect">
            <a:avLst/>
          </a:prstGeom>
          <a:noFill/>
        </p:spPr>
        <p:txBody>
          <a:bodyPr wrap="square" rtlCol="0">
            <a:spAutoFit/>
          </a:bodyPr>
          <a:lstStyle/>
          <a:p>
            <a:pPr algn="ctr"/>
            <a:r>
              <a:rPr lang="en-US" dirty="0" smtClean="0"/>
              <a:t>28 days to produce IA  </a:t>
            </a:r>
            <a:r>
              <a:rPr lang="en-US" sz="1400" dirty="0" smtClean="0"/>
              <a:t>(sometimes 21 or 35 days)</a:t>
            </a:r>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68536"/>
            <a:ext cx="8117604" cy="2735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ight Brace 14"/>
          <p:cNvSpPr/>
          <p:nvPr/>
        </p:nvSpPr>
        <p:spPr>
          <a:xfrm rot="5400000">
            <a:off x="4466708" y="2892131"/>
            <a:ext cx="342900" cy="1253144"/>
          </a:xfrm>
          <a:prstGeom prst="rightBrac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Pentagon 2"/>
          <p:cNvSpPr/>
          <p:nvPr/>
        </p:nvSpPr>
        <p:spPr>
          <a:xfrm>
            <a:off x="721818" y="5379244"/>
            <a:ext cx="12192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PRS approval</a:t>
            </a:r>
            <a:endParaRPr lang="en-US" dirty="0"/>
          </a:p>
        </p:txBody>
      </p:sp>
      <p:cxnSp>
        <p:nvCxnSpPr>
          <p:cNvPr id="11" name="Straight Arrow Connector 10"/>
          <p:cNvCxnSpPr/>
          <p:nvPr/>
        </p:nvCxnSpPr>
        <p:spPr>
          <a:xfrm>
            <a:off x="2705100" y="4766072"/>
            <a:ext cx="0" cy="533400"/>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86000" y="4419600"/>
            <a:ext cx="838200" cy="369332"/>
          </a:xfrm>
          <a:prstGeom prst="rect">
            <a:avLst/>
          </a:prstGeom>
          <a:noFill/>
        </p:spPr>
        <p:txBody>
          <a:bodyPr wrap="square" rtlCol="0">
            <a:spAutoFit/>
          </a:bodyPr>
          <a:lstStyle/>
          <a:p>
            <a:r>
              <a:rPr lang="en-US" dirty="0" smtClean="0"/>
              <a:t>Day 4</a:t>
            </a:r>
            <a:endParaRPr lang="en-US" dirty="0"/>
          </a:p>
        </p:txBody>
      </p:sp>
      <p:sp>
        <p:nvSpPr>
          <p:cNvPr id="17" name="Pentagon 16"/>
          <p:cNvSpPr/>
          <p:nvPr/>
        </p:nvSpPr>
        <p:spPr>
          <a:xfrm>
            <a:off x="2093418" y="5379244"/>
            <a:ext cx="12192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Triage</a:t>
            </a:r>
          </a:p>
        </p:txBody>
      </p:sp>
      <p:cxnSp>
        <p:nvCxnSpPr>
          <p:cNvPr id="18" name="Straight Arrow Connector 17"/>
          <p:cNvCxnSpPr/>
          <p:nvPr/>
        </p:nvCxnSpPr>
        <p:spPr>
          <a:xfrm flipH="1">
            <a:off x="4076699" y="4876800"/>
            <a:ext cx="342901" cy="422672"/>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152897" y="4430840"/>
            <a:ext cx="1298860" cy="369332"/>
          </a:xfrm>
          <a:prstGeom prst="rect">
            <a:avLst/>
          </a:prstGeom>
          <a:noFill/>
        </p:spPr>
        <p:txBody>
          <a:bodyPr wrap="square" rtlCol="0">
            <a:spAutoFit/>
          </a:bodyPr>
          <a:lstStyle/>
          <a:p>
            <a:r>
              <a:rPr lang="en-US" dirty="0" smtClean="0"/>
              <a:t>Days 5-20</a:t>
            </a:r>
            <a:endParaRPr lang="en-US" dirty="0"/>
          </a:p>
        </p:txBody>
      </p:sp>
      <p:sp>
        <p:nvSpPr>
          <p:cNvPr id="20" name="Pentagon 19"/>
          <p:cNvSpPr/>
          <p:nvPr/>
        </p:nvSpPr>
        <p:spPr>
          <a:xfrm>
            <a:off x="3465017" y="5379244"/>
            <a:ext cx="2587340" cy="533400"/>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Estimation &amp; review process</a:t>
            </a:r>
            <a:endParaRPr lang="en-US" sz="1600" dirty="0">
              <a:solidFill>
                <a:schemeClr val="tx1"/>
              </a:solidFill>
            </a:endParaRPr>
          </a:p>
        </p:txBody>
      </p:sp>
      <p:cxnSp>
        <p:nvCxnSpPr>
          <p:cNvPr id="21" name="Straight Arrow Connector 20"/>
          <p:cNvCxnSpPr/>
          <p:nvPr/>
        </p:nvCxnSpPr>
        <p:spPr>
          <a:xfrm>
            <a:off x="5105400" y="4876800"/>
            <a:ext cx="342898" cy="422672"/>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819896" y="4766072"/>
            <a:ext cx="0" cy="533400"/>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400795" y="4419600"/>
            <a:ext cx="955957" cy="369332"/>
          </a:xfrm>
          <a:prstGeom prst="rect">
            <a:avLst/>
          </a:prstGeom>
          <a:noFill/>
        </p:spPr>
        <p:txBody>
          <a:bodyPr wrap="square" rtlCol="0">
            <a:spAutoFit/>
          </a:bodyPr>
          <a:lstStyle/>
          <a:p>
            <a:r>
              <a:rPr lang="en-US" dirty="0" smtClean="0"/>
              <a:t>Day 21</a:t>
            </a:r>
            <a:endParaRPr lang="en-US" dirty="0"/>
          </a:p>
        </p:txBody>
      </p:sp>
      <p:sp>
        <p:nvSpPr>
          <p:cNvPr id="26" name="Pentagon 25"/>
          <p:cNvSpPr/>
          <p:nvPr/>
        </p:nvSpPr>
        <p:spPr>
          <a:xfrm>
            <a:off x="6208214" y="5379244"/>
            <a:ext cx="12192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Materials mailing</a:t>
            </a:r>
            <a:endParaRPr lang="en-US" dirty="0"/>
          </a:p>
        </p:txBody>
      </p:sp>
      <p:cxnSp>
        <p:nvCxnSpPr>
          <p:cNvPr id="27" name="Straight Arrow Connector 26"/>
          <p:cNvCxnSpPr/>
          <p:nvPr/>
        </p:nvCxnSpPr>
        <p:spPr>
          <a:xfrm>
            <a:off x="8194953" y="4766072"/>
            <a:ext cx="0" cy="533400"/>
          </a:xfrm>
          <a:prstGeom prst="straightConnector1">
            <a:avLst/>
          </a:prstGeom>
          <a:ln w="28575">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775852" y="4419600"/>
            <a:ext cx="951351" cy="369332"/>
          </a:xfrm>
          <a:prstGeom prst="rect">
            <a:avLst/>
          </a:prstGeom>
          <a:noFill/>
        </p:spPr>
        <p:txBody>
          <a:bodyPr wrap="square" rtlCol="0">
            <a:spAutoFit/>
          </a:bodyPr>
          <a:lstStyle/>
          <a:p>
            <a:r>
              <a:rPr lang="en-US" dirty="0" smtClean="0"/>
              <a:t>Day 28</a:t>
            </a:r>
            <a:endParaRPr lang="en-US" dirty="0"/>
          </a:p>
        </p:txBody>
      </p:sp>
      <p:sp>
        <p:nvSpPr>
          <p:cNvPr id="29" name="Pentagon 28"/>
          <p:cNvSpPr/>
          <p:nvPr/>
        </p:nvSpPr>
        <p:spPr>
          <a:xfrm>
            <a:off x="7583271" y="5379244"/>
            <a:ext cx="1219200" cy="533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PRS review</a:t>
            </a:r>
            <a:endParaRPr lang="en-US" dirty="0"/>
          </a:p>
        </p:txBody>
      </p:sp>
      <p:sp>
        <p:nvSpPr>
          <p:cNvPr id="31" name="TextBox 30"/>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4</a:t>
            </a:r>
            <a:endParaRPr lang="en-US" sz="4400" dirty="0">
              <a:solidFill>
                <a:srgbClr val="5B6770"/>
              </a:solidFill>
            </a:endParaRPr>
          </a:p>
        </p:txBody>
      </p:sp>
      <p:sp>
        <p:nvSpPr>
          <p:cNvPr id="32" name="Oval 31"/>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Brace 32"/>
          <p:cNvSpPr/>
          <p:nvPr/>
        </p:nvSpPr>
        <p:spPr>
          <a:xfrm rot="16200000">
            <a:off x="4465423" y="165821"/>
            <a:ext cx="342900" cy="8117605"/>
          </a:xfrm>
          <a:prstGeom prst="rightBrac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888220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086600" cy="518318"/>
          </a:xfrm>
        </p:spPr>
        <p:txBody>
          <a:bodyPr/>
          <a:lstStyle/>
          <a:p>
            <a:r>
              <a:rPr lang="en-US" dirty="0" smtClean="0"/>
              <a:t>ERCOT-Submitted Process Timeline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15</a:t>
            </a:fld>
            <a:endParaRPr lang="en-US" dirty="0">
              <a:solidFill>
                <a:prstClr val="black">
                  <a:tint val="75000"/>
                </a:prstClr>
              </a:solidFill>
            </a:endParaRPr>
          </a:p>
        </p:txBody>
      </p:sp>
      <p:sp>
        <p:nvSpPr>
          <p:cNvPr id="31" name="TextBox 30"/>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4</a:t>
            </a:r>
            <a:endParaRPr lang="en-US" sz="4400" dirty="0">
              <a:solidFill>
                <a:srgbClr val="5B6770"/>
              </a:solidFill>
            </a:endParaRPr>
          </a:p>
        </p:txBody>
      </p:sp>
      <p:sp>
        <p:nvSpPr>
          <p:cNvPr id="32" name="Oval 31"/>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5" name="Picture 4"/>
          <p:cNvPicPr>
            <a:picLocks noChangeAspect="1"/>
          </p:cNvPicPr>
          <p:nvPr/>
        </p:nvPicPr>
        <p:blipFill>
          <a:blip r:embed="rId2"/>
          <a:stretch>
            <a:fillRect/>
          </a:stretch>
        </p:blipFill>
        <p:spPr>
          <a:xfrm>
            <a:off x="1905000" y="3505200"/>
            <a:ext cx="6727288" cy="2267682"/>
          </a:xfrm>
          <a:prstGeom prst="rect">
            <a:avLst/>
          </a:prstGeom>
        </p:spPr>
      </p:pic>
      <p:sp>
        <p:nvSpPr>
          <p:cNvPr id="7" name="Rounded Rectangle 6"/>
          <p:cNvSpPr/>
          <p:nvPr/>
        </p:nvSpPr>
        <p:spPr>
          <a:xfrm>
            <a:off x="838200" y="1326651"/>
            <a:ext cx="1066800" cy="1219200"/>
          </a:xfrm>
          <a:prstGeom prst="roundRect">
            <a:avLst/>
          </a:prstGeom>
          <a:solidFill>
            <a:srgbClr val="FFCC99">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Draft Revision Request</a:t>
            </a:r>
            <a:endParaRPr lang="en-US" sz="1400" b="1" dirty="0">
              <a:solidFill>
                <a:schemeClr val="tx1"/>
              </a:solidFill>
            </a:endParaRPr>
          </a:p>
        </p:txBody>
      </p:sp>
      <p:sp>
        <p:nvSpPr>
          <p:cNvPr id="8" name="Rectangle 7"/>
          <p:cNvSpPr/>
          <p:nvPr/>
        </p:nvSpPr>
        <p:spPr>
          <a:xfrm>
            <a:off x="2438400" y="1326651"/>
            <a:ext cx="1295400" cy="1219200"/>
          </a:xfrm>
          <a:prstGeom prst="rect">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ERCOT Management Review</a:t>
            </a:r>
            <a:endParaRPr lang="en-US" sz="1400" b="1" dirty="0">
              <a:solidFill>
                <a:schemeClr val="tx1"/>
              </a:solidFill>
            </a:endParaRPr>
          </a:p>
        </p:txBody>
      </p:sp>
      <p:sp>
        <p:nvSpPr>
          <p:cNvPr id="10" name="Diamond 9"/>
          <p:cNvSpPr/>
          <p:nvPr/>
        </p:nvSpPr>
        <p:spPr>
          <a:xfrm>
            <a:off x="4267200" y="1268003"/>
            <a:ext cx="1295400" cy="1295400"/>
          </a:xfrm>
          <a:prstGeom prst="diamond">
            <a:avLst/>
          </a:prstGeom>
          <a:solidFill>
            <a:srgbClr val="66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Arrow Connector 22"/>
          <p:cNvCxnSpPr>
            <a:stCxn id="7" idx="3"/>
          </p:cNvCxnSpPr>
          <p:nvPr/>
        </p:nvCxnSpPr>
        <p:spPr>
          <a:xfrm>
            <a:off x="1905000" y="1936251"/>
            <a:ext cx="5334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6096000" y="1298826"/>
            <a:ext cx="1295400" cy="1219200"/>
          </a:xfrm>
          <a:prstGeom prst="rect">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ERCOT Management Review</a:t>
            </a:r>
          </a:p>
        </p:txBody>
      </p:sp>
      <p:cxnSp>
        <p:nvCxnSpPr>
          <p:cNvPr id="37" name="Straight Arrow Connector 36"/>
          <p:cNvCxnSpPr/>
          <p:nvPr/>
        </p:nvCxnSpPr>
        <p:spPr>
          <a:xfrm flipH="1">
            <a:off x="2603838" y="2518026"/>
            <a:ext cx="3492162" cy="1223315"/>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400977" y="1623315"/>
            <a:ext cx="1027845" cy="584775"/>
          </a:xfrm>
          <a:prstGeom prst="rect">
            <a:avLst/>
          </a:prstGeom>
          <a:noFill/>
        </p:spPr>
        <p:txBody>
          <a:bodyPr wrap="none" rtlCol="0">
            <a:spAutoFit/>
          </a:bodyPr>
          <a:lstStyle/>
          <a:p>
            <a:pPr algn="ctr"/>
            <a:r>
              <a:rPr lang="en-US" sz="1600" b="1" dirty="0" smtClean="0"/>
              <a:t>Impact</a:t>
            </a:r>
          </a:p>
          <a:p>
            <a:pPr algn="ctr"/>
            <a:r>
              <a:rPr lang="en-US" sz="1600" b="1" dirty="0" smtClean="0"/>
              <a:t>Analysis</a:t>
            </a:r>
            <a:endParaRPr lang="en-US" sz="1600" b="1" dirty="0"/>
          </a:p>
        </p:txBody>
      </p:sp>
      <p:sp>
        <p:nvSpPr>
          <p:cNvPr id="42" name="TextBox 41"/>
          <p:cNvSpPr txBox="1"/>
          <p:nvPr/>
        </p:nvSpPr>
        <p:spPr>
          <a:xfrm>
            <a:off x="2628331" y="5875953"/>
            <a:ext cx="5698017" cy="584775"/>
          </a:xfrm>
          <a:prstGeom prst="rect">
            <a:avLst/>
          </a:prstGeom>
          <a:noFill/>
        </p:spPr>
        <p:txBody>
          <a:bodyPr wrap="square" rtlCol="0">
            <a:spAutoFit/>
          </a:bodyPr>
          <a:lstStyle/>
          <a:p>
            <a:pPr algn="ctr"/>
            <a:r>
              <a:rPr lang="en-US" sz="1600" dirty="0" smtClean="0"/>
              <a:t>Section 21.4.1 (5) requires ERCOT to post an initial Impact Analysis with any ERCOT-sponsored Revision Request</a:t>
            </a:r>
            <a:endParaRPr lang="en-US" sz="1600" dirty="0"/>
          </a:p>
        </p:txBody>
      </p:sp>
      <p:cxnSp>
        <p:nvCxnSpPr>
          <p:cNvPr id="44" name="Straight Arrow Connector 43"/>
          <p:cNvCxnSpPr/>
          <p:nvPr/>
        </p:nvCxnSpPr>
        <p:spPr>
          <a:xfrm>
            <a:off x="3733800" y="1908426"/>
            <a:ext cx="5334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562600" y="1908426"/>
            <a:ext cx="5334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4219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5257800" cy="518318"/>
          </a:xfrm>
        </p:spPr>
        <p:txBody>
          <a:bodyPr/>
          <a:lstStyle/>
          <a:p>
            <a:r>
              <a:rPr lang="en-US" dirty="0" smtClean="0"/>
              <a:t>Closing Comments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16</a:t>
            </a:fld>
            <a:endParaRPr lang="en-US" dirty="0">
              <a:solidFill>
                <a:prstClr val="black">
                  <a:tint val="75000"/>
                </a:prstClr>
              </a:solidFill>
            </a:endParaRPr>
          </a:p>
        </p:txBody>
      </p:sp>
      <p:graphicFrame>
        <p:nvGraphicFramePr>
          <p:cNvPr id="7" name="Diagram 6"/>
          <p:cNvGraphicFramePr/>
          <p:nvPr>
            <p:extLst>
              <p:ext uri="{D42A27DB-BD31-4B8C-83A1-F6EECF244321}">
                <p14:modId xmlns:p14="http://schemas.microsoft.com/office/powerpoint/2010/main" val="536314784"/>
              </p:ext>
            </p:extLst>
          </p:nvPr>
        </p:nvGraphicFramePr>
        <p:xfrm>
          <a:off x="228600" y="914400"/>
          <a:ext cx="8610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1</a:t>
            </a:r>
            <a:endParaRPr lang="en-US" sz="4400" dirty="0">
              <a:solidFill>
                <a:srgbClr val="5B6770"/>
              </a:solidFill>
            </a:endParaRPr>
          </a:p>
        </p:txBody>
      </p:sp>
      <p:sp>
        <p:nvSpPr>
          <p:cNvPr id="3" name="Oval 2"/>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367468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086600" cy="518318"/>
          </a:xfrm>
        </p:spPr>
        <p:txBody>
          <a:bodyPr/>
          <a:lstStyle/>
          <a:p>
            <a:r>
              <a:rPr lang="en-US" dirty="0" smtClean="0"/>
              <a:t>Bonus Information: Project Lifecycle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17</a:t>
            </a:fld>
            <a:endParaRPr lang="en-US" dirty="0">
              <a:solidFill>
                <a:prstClr val="black">
                  <a:tint val="75000"/>
                </a:prstClr>
              </a:solidFill>
            </a:endParaRPr>
          </a:p>
        </p:txBody>
      </p:sp>
      <p:sp>
        <p:nvSpPr>
          <p:cNvPr id="31" name="AutoShape 4"/>
          <p:cNvSpPr>
            <a:spLocks noChangeAspect="1" noChangeArrowheads="1" noTextEdit="1"/>
          </p:cNvSpPr>
          <p:nvPr/>
        </p:nvSpPr>
        <p:spPr bwMode="auto">
          <a:xfrm>
            <a:off x="245530" y="1574190"/>
            <a:ext cx="864870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32" name="Rectangle 5"/>
          <p:cNvSpPr>
            <a:spLocks noChangeArrowheads="1"/>
          </p:cNvSpPr>
          <p:nvPr/>
        </p:nvSpPr>
        <p:spPr bwMode="auto">
          <a:xfrm>
            <a:off x="236005" y="1116990"/>
            <a:ext cx="50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Times New Roman" pitchFamily="18" charset="0"/>
              </a:rPr>
              <a:t> </a:t>
            </a:r>
            <a:endParaRPr kumimoji="0" lang="en-US" sz="1800" b="0" i="0" u="none" strike="noStrike" kern="0" cap="none" spc="0" normalizeH="0" baseline="0" noProof="0" smtClean="0">
              <a:ln>
                <a:noFill/>
              </a:ln>
              <a:solidFill>
                <a:prstClr val="black"/>
              </a:solidFill>
              <a:effectLst/>
              <a:uLnTx/>
              <a:uFillTx/>
            </a:endParaRPr>
          </a:p>
        </p:txBody>
      </p:sp>
      <p:grpSp>
        <p:nvGrpSpPr>
          <p:cNvPr id="33" name="Group 6"/>
          <p:cNvGrpSpPr>
            <a:grpSpLocks/>
          </p:cNvGrpSpPr>
          <p:nvPr/>
        </p:nvGrpSpPr>
        <p:grpSpPr bwMode="auto">
          <a:xfrm>
            <a:off x="247118" y="1134453"/>
            <a:ext cx="8645525" cy="2114550"/>
            <a:chOff x="209" y="1297"/>
            <a:chExt cx="5446" cy="1332"/>
          </a:xfrm>
        </p:grpSpPr>
        <p:sp>
          <p:nvSpPr>
            <p:cNvPr id="34" name="Freeform 7"/>
            <p:cNvSpPr>
              <a:spLocks/>
            </p:cNvSpPr>
            <p:nvPr/>
          </p:nvSpPr>
          <p:spPr bwMode="auto">
            <a:xfrm>
              <a:off x="5518" y="1297"/>
              <a:ext cx="137" cy="1332"/>
            </a:xfrm>
            <a:custGeom>
              <a:avLst/>
              <a:gdLst>
                <a:gd name="T0" fmla="*/ 0 w 137"/>
                <a:gd name="T1" fmla="*/ 1332 h 1332"/>
                <a:gd name="T2" fmla="*/ 0 w 137"/>
                <a:gd name="T3" fmla="*/ 137 h 1332"/>
                <a:gd name="T4" fmla="*/ 137 w 137"/>
                <a:gd name="T5" fmla="*/ 0 h 1332"/>
                <a:gd name="T6" fmla="*/ 137 w 137"/>
                <a:gd name="T7" fmla="*/ 1195 h 1332"/>
                <a:gd name="T8" fmla="*/ 0 w 137"/>
                <a:gd name="T9" fmla="*/ 1332 h 1332"/>
                <a:gd name="T10" fmla="*/ 0 60000 65536"/>
                <a:gd name="T11" fmla="*/ 0 60000 65536"/>
                <a:gd name="T12" fmla="*/ 0 60000 65536"/>
                <a:gd name="T13" fmla="*/ 0 60000 65536"/>
                <a:gd name="T14" fmla="*/ 0 60000 65536"/>
                <a:gd name="T15" fmla="*/ 0 w 137"/>
                <a:gd name="T16" fmla="*/ 0 h 1332"/>
                <a:gd name="T17" fmla="*/ 137 w 137"/>
                <a:gd name="T18" fmla="*/ 1332 h 1332"/>
              </a:gdLst>
              <a:ahLst/>
              <a:cxnLst>
                <a:cxn ang="T10">
                  <a:pos x="T0" y="T1"/>
                </a:cxn>
                <a:cxn ang="T11">
                  <a:pos x="T2" y="T3"/>
                </a:cxn>
                <a:cxn ang="T12">
                  <a:pos x="T4" y="T5"/>
                </a:cxn>
                <a:cxn ang="T13">
                  <a:pos x="T6" y="T7"/>
                </a:cxn>
                <a:cxn ang="T14">
                  <a:pos x="T8" y="T9"/>
                </a:cxn>
              </a:cxnLst>
              <a:rect l="T15" t="T16" r="T17" b="T18"/>
              <a:pathLst>
                <a:path w="137" h="1332">
                  <a:moveTo>
                    <a:pt x="0" y="1332"/>
                  </a:moveTo>
                  <a:lnTo>
                    <a:pt x="0" y="137"/>
                  </a:lnTo>
                  <a:lnTo>
                    <a:pt x="137" y="0"/>
                  </a:lnTo>
                  <a:lnTo>
                    <a:pt x="137" y="1195"/>
                  </a:lnTo>
                  <a:lnTo>
                    <a:pt x="0" y="1332"/>
                  </a:lnTo>
                  <a:close/>
                </a:path>
              </a:pathLst>
            </a:custGeom>
            <a:solidFill>
              <a:sysClr val="window" lastClr="FFFFFF"/>
            </a:solidFill>
            <a:ln w="25400" cap="flat" cmpd="sng" algn="ctr">
              <a:solidFill>
                <a:srgbClr val="008373"/>
              </a:solidFill>
              <a:prstDash val="solid"/>
            </a:ln>
            <a:effectLs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a typeface="+mn-ea"/>
                <a:cs typeface="+mn-cs"/>
              </a:endParaRPr>
            </a:p>
          </p:txBody>
        </p:sp>
        <p:sp>
          <p:nvSpPr>
            <p:cNvPr id="35" name="Freeform 8"/>
            <p:cNvSpPr>
              <a:spLocks/>
            </p:cNvSpPr>
            <p:nvPr/>
          </p:nvSpPr>
          <p:spPr bwMode="auto">
            <a:xfrm>
              <a:off x="209" y="1297"/>
              <a:ext cx="5446" cy="137"/>
            </a:xfrm>
            <a:custGeom>
              <a:avLst/>
              <a:gdLst>
                <a:gd name="T0" fmla="*/ 5309 w 5446"/>
                <a:gd name="T1" fmla="*/ 137 h 137"/>
                <a:gd name="T2" fmla="*/ 0 w 5446"/>
                <a:gd name="T3" fmla="*/ 137 h 137"/>
                <a:gd name="T4" fmla="*/ 137 w 5446"/>
                <a:gd name="T5" fmla="*/ 0 h 137"/>
                <a:gd name="T6" fmla="*/ 5446 w 5446"/>
                <a:gd name="T7" fmla="*/ 0 h 137"/>
                <a:gd name="T8" fmla="*/ 5309 w 5446"/>
                <a:gd name="T9" fmla="*/ 137 h 137"/>
                <a:gd name="T10" fmla="*/ 0 60000 65536"/>
                <a:gd name="T11" fmla="*/ 0 60000 65536"/>
                <a:gd name="T12" fmla="*/ 0 60000 65536"/>
                <a:gd name="T13" fmla="*/ 0 60000 65536"/>
                <a:gd name="T14" fmla="*/ 0 60000 65536"/>
                <a:gd name="T15" fmla="*/ 0 w 5446"/>
                <a:gd name="T16" fmla="*/ 0 h 137"/>
                <a:gd name="T17" fmla="*/ 5446 w 5446"/>
                <a:gd name="T18" fmla="*/ 137 h 137"/>
              </a:gdLst>
              <a:ahLst/>
              <a:cxnLst>
                <a:cxn ang="T10">
                  <a:pos x="T0" y="T1"/>
                </a:cxn>
                <a:cxn ang="T11">
                  <a:pos x="T2" y="T3"/>
                </a:cxn>
                <a:cxn ang="T12">
                  <a:pos x="T4" y="T5"/>
                </a:cxn>
                <a:cxn ang="T13">
                  <a:pos x="T6" y="T7"/>
                </a:cxn>
                <a:cxn ang="T14">
                  <a:pos x="T8" y="T9"/>
                </a:cxn>
              </a:cxnLst>
              <a:rect l="T15" t="T16" r="T17" b="T18"/>
              <a:pathLst>
                <a:path w="5446" h="137">
                  <a:moveTo>
                    <a:pt x="5309" y="137"/>
                  </a:moveTo>
                  <a:lnTo>
                    <a:pt x="0" y="137"/>
                  </a:lnTo>
                  <a:lnTo>
                    <a:pt x="137" y="0"/>
                  </a:lnTo>
                  <a:lnTo>
                    <a:pt x="5446" y="0"/>
                  </a:lnTo>
                  <a:lnTo>
                    <a:pt x="5309" y="137"/>
                  </a:lnTo>
                  <a:close/>
                </a:path>
              </a:pathLst>
            </a:custGeom>
            <a:solidFill>
              <a:sysClr val="window" lastClr="FFFFFF"/>
            </a:solidFill>
            <a:ln w="25400" cap="flat" cmpd="sng" algn="ctr">
              <a:solidFill>
                <a:srgbClr val="008373"/>
              </a:solidFill>
              <a:prstDash val="solid"/>
            </a:ln>
            <a:effectLs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a typeface="+mn-ea"/>
                <a:cs typeface="+mn-cs"/>
              </a:endParaRPr>
            </a:p>
          </p:txBody>
        </p:sp>
        <p:sp>
          <p:nvSpPr>
            <p:cNvPr id="36" name="Rectangle 9"/>
            <p:cNvSpPr>
              <a:spLocks noChangeArrowheads="1"/>
            </p:cNvSpPr>
            <p:nvPr/>
          </p:nvSpPr>
          <p:spPr bwMode="auto">
            <a:xfrm>
              <a:off x="209" y="1434"/>
              <a:ext cx="5309" cy="1195"/>
            </a:xfrm>
            <a:prstGeom prst="rect">
              <a:avLst/>
            </a:prstGeom>
            <a:solidFill>
              <a:sysClr val="window" lastClr="FFFFFF"/>
            </a:solidFill>
            <a:ln w="25400" cap="flat" cmpd="sng" algn="ctr">
              <a:solidFill>
                <a:srgbClr val="008373"/>
              </a:solidFill>
              <a:prstDash val="solid"/>
            </a:ln>
            <a:effectLs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a typeface="+mn-ea"/>
                <a:cs typeface="+mn-cs"/>
              </a:endParaRPr>
            </a:p>
          </p:txBody>
        </p:sp>
      </p:grpSp>
      <p:sp>
        <p:nvSpPr>
          <p:cNvPr id="37" name="Rectangle 10"/>
          <p:cNvSpPr>
            <a:spLocks noChangeArrowheads="1"/>
          </p:cNvSpPr>
          <p:nvPr/>
        </p:nvSpPr>
        <p:spPr bwMode="auto">
          <a:xfrm>
            <a:off x="247118" y="1480528"/>
            <a:ext cx="1182687"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38" name="Rectangle 13"/>
          <p:cNvSpPr>
            <a:spLocks noChangeArrowheads="1"/>
          </p:cNvSpPr>
          <p:nvPr/>
        </p:nvSpPr>
        <p:spPr bwMode="auto">
          <a:xfrm>
            <a:off x="247118" y="2071078"/>
            <a:ext cx="1182687"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39" name="Rectangle 14"/>
          <p:cNvSpPr>
            <a:spLocks noChangeArrowheads="1"/>
          </p:cNvSpPr>
          <p:nvPr/>
        </p:nvSpPr>
        <p:spPr bwMode="auto">
          <a:xfrm>
            <a:off x="599543" y="1788503"/>
            <a:ext cx="4730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rPr>
              <a:t>Project</a:t>
            </a:r>
            <a:endParaRPr kumimoji="0" lang="en-US" sz="1800" b="0" i="0" u="none" strike="noStrike" kern="0" cap="none" spc="0" normalizeH="0" baseline="0" noProof="0" dirty="0" smtClean="0">
              <a:ln>
                <a:noFill/>
              </a:ln>
              <a:solidFill>
                <a:prstClr val="black"/>
              </a:solidFill>
              <a:effectLst/>
              <a:uLnTx/>
              <a:uFillTx/>
            </a:endParaRPr>
          </a:p>
        </p:txBody>
      </p:sp>
      <p:sp>
        <p:nvSpPr>
          <p:cNvPr id="40" name="Rectangle 16"/>
          <p:cNvSpPr>
            <a:spLocks noChangeArrowheads="1"/>
          </p:cNvSpPr>
          <p:nvPr/>
        </p:nvSpPr>
        <p:spPr bwMode="auto">
          <a:xfrm>
            <a:off x="388405" y="2017103"/>
            <a:ext cx="8858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rPr>
              <a:t>Management</a:t>
            </a:r>
            <a:endParaRPr kumimoji="0" lang="en-US" sz="1800" b="0" i="0" u="none" strike="noStrike" kern="0" cap="none" spc="0" normalizeH="0" baseline="0" noProof="0" dirty="0" smtClean="0">
              <a:ln>
                <a:noFill/>
              </a:ln>
              <a:solidFill>
                <a:prstClr val="black"/>
              </a:solidFill>
              <a:effectLst/>
              <a:uLnTx/>
              <a:uFillTx/>
            </a:endParaRPr>
          </a:p>
        </p:txBody>
      </p:sp>
      <p:sp>
        <p:nvSpPr>
          <p:cNvPr id="41" name="Rectangle 23"/>
          <p:cNvSpPr>
            <a:spLocks noChangeArrowheads="1"/>
          </p:cNvSpPr>
          <p:nvPr/>
        </p:nvSpPr>
        <p:spPr bwMode="auto">
          <a:xfrm>
            <a:off x="1626655" y="2071078"/>
            <a:ext cx="898525" cy="592137"/>
          </a:xfrm>
          <a:prstGeom prst="rect">
            <a:avLst/>
          </a:prstGeom>
          <a:solidFill>
            <a:srgbClr val="00CC66"/>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2" name="Rectangle 24"/>
          <p:cNvSpPr>
            <a:spLocks noChangeArrowheads="1"/>
          </p:cNvSpPr>
          <p:nvPr/>
        </p:nvSpPr>
        <p:spPr bwMode="auto">
          <a:xfrm>
            <a:off x="1737780" y="2131403"/>
            <a:ext cx="412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smtClean="0">
                <a:ln>
                  <a:noFill/>
                </a:ln>
                <a:solidFill>
                  <a:srgbClr val="EAEAEA"/>
                </a:solidFill>
                <a:effectLst/>
                <a:uLnTx/>
                <a:uFillTx/>
                <a:latin typeface="Times New Roman" pitchFamily="18" charset="0"/>
              </a:rPr>
              <a:t> </a:t>
            </a:r>
            <a:endParaRPr kumimoji="0" lang="en-US" sz="1800" b="0" i="0" u="none" strike="noStrike" kern="0" cap="none" spc="0" normalizeH="0" baseline="0" noProof="0" smtClean="0">
              <a:ln>
                <a:noFill/>
              </a:ln>
              <a:solidFill>
                <a:prstClr val="black"/>
              </a:solidFill>
              <a:effectLst/>
              <a:uLnTx/>
              <a:uFillTx/>
            </a:endParaRPr>
          </a:p>
        </p:txBody>
      </p:sp>
      <p:sp>
        <p:nvSpPr>
          <p:cNvPr id="43" name="Rectangle 25"/>
          <p:cNvSpPr>
            <a:spLocks noChangeArrowheads="1"/>
          </p:cNvSpPr>
          <p:nvPr/>
        </p:nvSpPr>
        <p:spPr bwMode="auto">
          <a:xfrm>
            <a:off x="1739164" y="2131403"/>
            <a:ext cx="698909" cy="16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prstClr val="black"/>
                </a:solidFill>
                <a:effectLst/>
                <a:uLnTx/>
                <a:uFillTx/>
              </a:rPr>
              <a:t>Initiation</a:t>
            </a:r>
            <a:endParaRPr kumimoji="0" lang="en-US" sz="1800" b="0" i="0" u="none" strike="noStrike" kern="0" cap="none" spc="0" normalizeH="0" baseline="0" noProof="0" dirty="0" smtClean="0">
              <a:ln>
                <a:noFill/>
              </a:ln>
              <a:solidFill>
                <a:prstClr val="black"/>
              </a:solidFill>
              <a:effectLst/>
              <a:uLnTx/>
              <a:uFillTx/>
            </a:endParaRPr>
          </a:p>
        </p:txBody>
      </p:sp>
      <p:sp>
        <p:nvSpPr>
          <p:cNvPr id="44" name="Rectangle 27"/>
          <p:cNvSpPr>
            <a:spLocks noChangeArrowheads="1"/>
          </p:cNvSpPr>
          <p:nvPr/>
        </p:nvSpPr>
        <p:spPr bwMode="auto">
          <a:xfrm>
            <a:off x="2777593" y="2071078"/>
            <a:ext cx="1603375" cy="592137"/>
          </a:xfrm>
          <a:prstGeom prst="rect">
            <a:avLst/>
          </a:prstGeom>
          <a:solidFill>
            <a:srgbClr val="FFFF00"/>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5" name="Rectangle 28"/>
          <p:cNvSpPr>
            <a:spLocks noChangeArrowheads="1"/>
          </p:cNvSpPr>
          <p:nvPr/>
        </p:nvSpPr>
        <p:spPr bwMode="auto">
          <a:xfrm>
            <a:off x="3247493" y="2131403"/>
            <a:ext cx="64293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smtClean="0">
                <a:ln>
                  <a:noFill/>
                </a:ln>
                <a:solidFill>
                  <a:srgbClr val="000000"/>
                </a:solidFill>
                <a:effectLst/>
                <a:uLnTx/>
                <a:uFillTx/>
              </a:rPr>
              <a:t>Planning</a:t>
            </a:r>
            <a:endParaRPr kumimoji="0" lang="en-US" sz="1800" b="0" i="0" u="none" strike="noStrike" kern="0" cap="none" spc="0" normalizeH="0" baseline="0" noProof="0" smtClean="0">
              <a:ln>
                <a:noFill/>
              </a:ln>
              <a:solidFill>
                <a:prstClr val="black"/>
              </a:solidFill>
              <a:effectLst/>
              <a:uLnTx/>
              <a:uFillTx/>
            </a:endParaRPr>
          </a:p>
        </p:txBody>
      </p:sp>
      <p:sp>
        <p:nvSpPr>
          <p:cNvPr id="46" name="Rectangle 45"/>
          <p:cNvSpPr>
            <a:spLocks noChangeArrowheads="1"/>
          </p:cNvSpPr>
          <p:nvPr/>
        </p:nvSpPr>
        <p:spPr bwMode="auto">
          <a:xfrm>
            <a:off x="7414680" y="2071078"/>
            <a:ext cx="1109663" cy="592137"/>
          </a:xfrm>
          <a:prstGeom prst="rect">
            <a:avLst/>
          </a:prstGeom>
          <a:solidFill>
            <a:srgbClr val="FFFF99"/>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7" name="Rectangle 46"/>
          <p:cNvSpPr>
            <a:spLocks noChangeArrowheads="1"/>
          </p:cNvSpPr>
          <p:nvPr/>
        </p:nvSpPr>
        <p:spPr bwMode="auto">
          <a:xfrm>
            <a:off x="7694080" y="2133021"/>
            <a:ext cx="5508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rgbClr val="000000"/>
                </a:solidFill>
                <a:effectLst/>
                <a:uLnTx/>
                <a:uFillTx/>
              </a:rPr>
              <a:t>Closing</a:t>
            </a:r>
            <a:endParaRPr kumimoji="0" lang="en-US" sz="1800" b="0" i="0" u="none" strike="noStrike" kern="0" cap="none" spc="0" normalizeH="0" baseline="0" noProof="0" dirty="0" smtClean="0">
              <a:ln>
                <a:noFill/>
              </a:ln>
              <a:solidFill>
                <a:prstClr val="black"/>
              </a:solidFill>
              <a:effectLst/>
              <a:uLnTx/>
              <a:uFillTx/>
            </a:endParaRPr>
          </a:p>
        </p:txBody>
      </p:sp>
      <p:sp>
        <p:nvSpPr>
          <p:cNvPr id="48" name="Rectangle 48"/>
          <p:cNvSpPr>
            <a:spLocks noChangeArrowheads="1"/>
          </p:cNvSpPr>
          <p:nvPr/>
        </p:nvSpPr>
        <p:spPr bwMode="auto">
          <a:xfrm>
            <a:off x="4630205" y="2071078"/>
            <a:ext cx="2784475" cy="592137"/>
          </a:xfrm>
          <a:prstGeom prst="rect">
            <a:avLst/>
          </a:prstGeom>
          <a:solidFill>
            <a:srgbClr val="99CC00"/>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49" name="Rectangle 49"/>
          <p:cNvSpPr>
            <a:spLocks noChangeArrowheads="1"/>
          </p:cNvSpPr>
          <p:nvPr/>
        </p:nvSpPr>
        <p:spPr bwMode="auto">
          <a:xfrm>
            <a:off x="5019759" y="2131403"/>
            <a:ext cx="214304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rgbClr val="000000"/>
                </a:solidFill>
                <a:effectLst/>
                <a:uLnTx/>
                <a:uFillTx/>
              </a:rPr>
              <a:t>Execution</a:t>
            </a:r>
            <a:endParaRPr kumimoji="0" lang="en-US" sz="1800" b="0" i="0" u="none" strike="noStrike" kern="0" cap="none" spc="0" normalizeH="0" baseline="0" noProof="0" dirty="0" smtClean="0">
              <a:ln>
                <a:noFill/>
              </a:ln>
              <a:solidFill>
                <a:prstClr val="black"/>
              </a:solidFill>
              <a:effectLst/>
              <a:uLnTx/>
              <a:uFillTx/>
            </a:endParaRPr>
          </a:p>
        </p:txBody>
      </p:sp>
      <p:sp>
        <p:nvSpPr>
          <p:cNvPr id="50" name="Freeform 56"/>
          <p:cNvSpPr>
            <a:spLocks/>
          </p:cNvSpPr>
          <p:nvPr/>
        </p:nvSpPr>
        <p:spPr bwMode="auto">
          <a:xfrm>
            <a:off x="4374618" y="1803056"/>
            <a:ext cx="260350" cy="1177925"/>
          </a:xfrm>
          <a:custGeom>
            <a:avLst/>
            <a:gdLst>
              <a:gd name="T0" fmla="*/ 4762 w 164"/>
              <a:gd name="T1" fmla="*/ 1177925 h 742"/>
              <a:gd name="T2" fmla="*/ 260350 w 164"/>
              <a:gd name="T3" fmla="*/ 1177925 h 742"/>
              <a:gd name="T4" fmla="*/ 254000 w 164"/>
              <a:gd name="T5" fmla="*/ 0 h 742"/>
              <a:gd name="T6" fmla="*/ 0 w 164"/>
              <a:gd name="T7" fmla="*/ 0 h 742"/>
              <a:gd name="T8" fmla="*/ 4762 w 164"/>
              <a:gd name="T9" fmla="*/ 1177925 h 742"/>
              <a:gd name="T10" fmla="*/ 0 60000 65536"/>
              <a:gd name="T11" fmla="*/ 0 60000 65536"/>
              <a:gd name="T12" fmla="*/ 0 60000 65536"/>
              <a:gd name="T13" fmla="*/ 0 60000 65536"/>
              <a:gd name="T14" fmla="*/ 0 60000 65536"/>
              <a:gd name="T15" fmla="*/ 0 w 164"/>
              <a:gd name="T16" fmla="*/ 0 h 742"/>
              <a:gd name="T17" fmla="*/ 164 w 164"/>
              <a:gd name="T18" fmla="*/ 742 h 742"/>
            </a:gdLst>
            <a:ahLst/>
            <a:cxnLst>
              <a:cxn ang="T10">
                <a:pos x="T0" y="T1"/>
              </a:cxn>
              <a:cxn ang="T11">
                <a:pos x="T2" y="T3"/>
              </a:cxn>
              <a:cxn ang="T12">
                <a:pos x="T4" y="T5"/>
              </a:cxn>
              <a:cxn ang="T13">
                <a:pos x="T6" y="T7"/>
              </a:cxn>
              <a:cxn ang="T14">
                <a:pos x="T8" y="T9"/>
              </a:cxn>
            </a:cxnLst>
            <a:rect l="T15" t="T16" r="T17" b="T18"/>
            <a:pathLst>
              <a:path w="164" h="742">
                <a:moveTo>
                  <a:pt x="3" y="742"/>
                </a:moveTo>
                <a:lnTo>
                  <a:pt x="164" y="742"/>
                </a:lnTo>
                <a:lnTo>
                  <a:pt x="160" y="0"/>
                </a:lnTo>
                <a:lnTo>
                  <a:pt x="0" y="0"/>
                </a:lnTo>
                <a:lnTo>
                  <a:pt x="3" y="742"/>
                </a:lnTo>
                <a:close/>
              </a:path>
            </a:pathLst>
          </a:custGeom>
          <a:solidFill>
            <a:srgbClr val="008373">
              <a:lumMod val="75000"/>
            </a:srgbClr>
          </a:solidFill>
          <a:ln w="12700">
            <a:solidFill>
              <a:srgbClr val="000000"/>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1" name="Rectangle 57"/>
          <p:cNvSpPr>
            <a:spLocks noChangeArrowheads="1"/>
          </p:cNvSpPr>
          <p:nvPr/>
        </p:nvSpPr>
        <p:spPr bwMode="auto">
          <a:xfrm rot="-5400000">
            <a:off x="4211319" y="2329605"/>
            <a:ext cx="61234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prstClr val="white"/>
                </a:solidFill>
                <a:effectLst/>
                <a:uLnTx/>
                <a:uFillTx/>
              </a:rPr>
              <a:t>Approval</a:t>
            </a:r>
            <a:endParaRPr kumimoji="0" lang="en-US" sz="1800" b="0" i="0" u="none" strike="noStrike" kern="0" cap="none" spc="0" normalizeH="0" baseline="0" noProof="0" dirty="0" smtClean="0">
              <a:ln>
                <a:noFill/>
              </a:ln>
              <a:solidFill>
                <a:prstClr val="white"/>
              </a:solidFill>
              <a:effectLst/>
              <a:uLnTx/>
              <a:uFillTx/>
            </a:endParaRPr>
          </a:p>
        </p:txBody>
      </p:sp>
      <p:sp>
        <p:nvSpPr>
          <p:cNvPr id="52" name="Freeform 62"/>
          <p:cNvSpPr>
            <a:spLocks/>
          </p:cNvSpPr>
          <p:nvPr/>
        </p:nvSpPr>
        <p:spPr bwMode="auto">
          <a:xfrm>
            <a:off x="2522005" y="1795173"/>
            <a:ext cx="258763" cy="1177925"/>
          </a:xfrm>
          <a:custGeom>
            <a:avLst/>
            <a:gdLst>
              <a:gd name="T0" fmla="*/ 3175 w 163"/>
              <a:gd name="T1" fmla="*/ 1177925 h 742"/>
              <a:gd name="T2" fmla="*/ 258763 w 163"/>
              <a:gd name="T3" fmla="*/ 1177925 h 742"/>
              <a:gd name="T4" fmla="*/ 252413 w 163"/>
              <a:gd name="T5" fmla="*/ 0 h 742"/>
              <a:gd name="T6" fmla="*/ 0 w 163"/>
              <a:gd name="T7" fmla="*/ 0 h 742"/>
              <a:gd name="T8" fmla="*/ 3175 w 163"/>
              <a:gd name="T9" fmla="*/ 1177925 h 742"/>
              <a:gd name="T10" fmla="*/ 0 60000 65536"/>
              <a:gd name="T11" fmla="*/ 0 60000 65536"/>
              <a:gd name="T12" fmla="*/ 0 60000 65536"/>
              <a:gd name="T13" fmla="*/ 0 60000 65536"/>
              <a:gd name="T14" fmla="*/ 0 60000 65536"/>
              <a:gd name="T15" fmla="*/ 0 w 163"/>
              <a:gd name="T16" fmla="*/ 0 h 742"/>
              <a:gd name="T17" fmla="*/ 163 w 163"/>
              <a:gd name="T18" fmla="*/ 742 h 742"/>
            </a:gdLst>
            <a:ahLst/>
            <a:cxnLst>
              <a:cxn ang="T10">
                <a:pos x="T0" y="T1"/>
              </a:cxn>
              <a:cxn ang="T11">
                <a:pos x="T2" y="T3"/>
              </a:cxn>
              <a:cxn ang="T12">
                <a:pos x="T4" y="T5"/>
              </a:cxn>
              <a:cxn ang="T13">
                <a:pos x="T6" y="T7"/>
              </a:cxn>
              <a:cxn ang="T14">
                <a:pos x="T8" y="T9"/>
              </a:cxn>
            </a:cxnLst>
            <a:rect l="T15" t="T16" r="T17" b="T18"/>
            <a:pathLst>
              <a:path w="163" h="742">
                <a:moveTo>
                  <a:pt x="2" y="742"/>
                </a:moveTo>
                <a:lnTo>
                  <a:pt x="163" y="742"/>
                </a:lnTo>
                <a:lnTo>
                  <a:pt x="159" y="0"/>
                </a:lnTo>
                <a:lnTo>
                  <a:pt x="0" y="0"/>
                </a:lnTo>
                <a:lnTo>
                  <a:pt x="2" y="742"/>
                </a:lnTo>
                <a:close/>
              </a:path>
            </a:pathLst>
          </a:custGeom>
          <a:solidFill>
            <a:srgbClr val="008373">
              <a:lumMod val="75000"/>
            </a:srgbClr>
          </a:solidFill>
          <a:ln w="12700">
            <a:solidFill>
              <a:srgbClr val="000000"/>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3" name="Rectangle 63"/>
          <p:cNvSpPr>
            <a:spLocks noChangeArrowheads="1"/>
          </p:cNvSpPr>
          <p:nvPr/>
        </p:nvSpPr>
        <p:spPr bwMode="auto">
          <a:xfrm rot="-5400000">
            <a:off x="2358707" y="2323309"/>
            <a:ext cx="61234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prstClr val="white"/>
                </a:solidFill>
                <a:effectLst/>
                <a:uLnTx/>
                <a:uFillTx/>
              </a:rPr>
              <a:t>Approval</a:t>
            </a:r>
            <a:endParaRPr kumimoji="0" lang="en-US" sz="1800" b="0" i="0" u="none" strike="noStrike" kern="0" cap="none" spc="0" normalizeH="0" baseline="0" noProof="0" dirty="0" smtClean="0">
              <a:ln>
                <a:noFill/>
              </a:ln>
              <a:solidFill>
                <a:prstClr val="white"/>
              </a:solidFill>
              <a:effectLst/>
              <a:uLnTx/>
              <a:uFillTx/>
            </a:endParaRPr>
          </a:p>
        </p:txBody>
      </p:sp>
      <p:sp>
        <p:nvSpPr>
          <p:cNvPr id="54" name="Rectangle 65"/>
          <p:cNvSpPr>
            <a:spLocks noChangeArrowheads="1"/>
          </p:cNvSpPr>
          <p:nvPr/>
        </p:nvSpPr>
        <p:spPr bwMode="auto">
          <a:xfrm>
            <a:off x="1334555" y="1803731"/>
            <a:ext cx="293688" cy="1179512"/>
          </a:xfrm>
          <a:prstGeom prst="rect">
            <a:avLst/>
          </a:prstGeom>
          <a:solidFill>
            <a:srgbClr val="008373">
              <a:lumMod val="75000"/>
            </a:srgbClr>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55" name="Rectangle 66"/>
          <p:cNvSpPr>
            <a:spLocks noChangeArrowheads="1"/>
          </p:cNvSpPr>
          <p:nvPr/>
        </p:nvSpPr>
        <p:spPr bwMode="auto">
          <a:xfrm rot="-5400000">
            <a:off x="1169669" y="2302605"/>
            <a:ext cx="612347" cy="169277"/>
          </a:xfrm>
          <a:prstGeom prst="rect">
            <a:avLst/>
          </a:prstGeom>
          <a:noFill/>
          <a:ln>
            <a:noFill/>
          </a:ln>
          <a:extLst/>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prstClr val="white"/>
                </a:solidFill>
                <a:effectLst/>
                <a:uLnTx/>
                <a:uFillTx/>
              </a:rPr>
              <a:t>Approval</a:t>
            </a:r>
            <a:endParaRPr kumimoji="0" lang="en-US" sz="1800" b="0" i="0" u="none" strike="noStrike" kern="0" cap="none" spc="0" normalizeH="0" baseline="0" noProof="0" dirty="0" smtClean="0">
              <a:ln>
                <a:noFill/>
              </a:ln>
              <a:solidFill>
                <a:prstClr val="white"/>
              </a:solidFill>
              <a:effectLst/>
              <a:uLnTx/>
              <a:uFillTx/>
            </a:endParaRPr>
          </a:p>
        </p:txBody>
      </p:sp>
      <p:sp>
        <p:nvSpPr>
          <p:cNvPr id="56" name="TextBox 55"/>
          <p:cNvSpPr txBox="1"/>
          <p:nvPr/>
        </p:nvSpPr>
        <p:spPr>
          <a:xfrm>
            <a:off x="320675" y="4406599"/>
            <a:ext cx="8547895" cy="1200329"/>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rPr>
              <a:t>ERCOT employs a phased project approach to accomplish the successful implementation of each project effort. The individual phases of a project represent a specific set of activities to be accomplished before moving on to a subsequent phase with particular documents and deliverables being required before a project is approved to move onto the next phase of the project lifecycle. The request by the project team to move to the next phase is called “gating”. Gating requests are considered by a team of ERCOT executives, directors and managers who oversee the ERCOT project portfolio and balance priority, resource availability, cash flow impact and related dependencies across the portfolio of initiatives.</a:t>
            </a:r>
          </a:p>
        </p:txBody>
      </p:sp>
      <p:sp>
        <p:nvSpPr>
          <p:cNvPr id="57" name="Rectangle 56"/>
          <p:cNvSpPr>
            <a:spLocks noChangeArrowheads="1"/>
          </p:cNvSpPr>
          <p:nvPr/>
        </p:nvSpPr>
        <p:spPr bwMode="auto">
          <a:xfrm>
            <a:off x="1925423" y="3669584"/>
            <a:ext cx="1432632" cy="492231"/>
          </a:xfrm>
          <a:prstGeom prst="rect">
            <a:avLst/>
          </a:prstGeom>
          <a:solidFill>
            <a:srgbClr val="92D050"/>
          </a:solidFill>
          <a:ln w="25400">
            <a:solidFill>
              <a:srgbClr val="008373">
                <a:lumMod val="50000"/>
                <a:lumOff val="0"/>
              </a:srgbClr>
            </a:solidFill>
            <a:miter lim="800000"/>
            <a:headEnd/>
            <a:tailEnd/>
          </a:ln>
        </p:spPr>
        <p:txBody>
          <a:bodyPr rot="0" vert="horz" wrap="square" lIns="91440" tIns="45720" rIns="91440" bIns="45720" anchor="ctr" anchorCtr="0" upright="1">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black"/>
                </a:solidFill>
                <a:effectLst/>
                <a:uLnTx/>
                <a:uFillTx/>
                <a:latin typeface="Times New Roman"/>
                <a:ea typeface="Times New Roman"/>
              </a:rPr>
              <a:t>Portfolio Review Gating Approvals</a:t>
            </a:r>
            <a:endParaRPr kumimoji="0" lang="en-US" sz="1200" b="0" i="0" u="none" strike="noStrike" kern="0" cap="none" spc="0" normalizeH="0" baseline="0" noProof="0" dirty="0" smtClean="0">
              <a:ln>
                <a:noFill/>
              </a:ln>
              <a:solidFill>
                <a:prstClr val="black"/>
              </a:solidFill>
              <a:effectLst/>
              <a:uLnTx/>
              <a:uFillTx/>
              <a:latin typeface="Times New Roman"/>
              <a:ea typeface="Times New Roman"/>
            </a:endParaRPr>
          </a:p>
        </p:txBody>
      </p:sp>
      <p:cxnSp>
        <p:nvCxnSpPr>
          <p:cNvPr id="58" name="Straight Arrow Connector 57"/>
          <p:cNvCxnSpPr/>
          <p:nvPr/>
        </p:nvCxnSpPr>
        <p:spPr bwMode="auto">
          <a:xfrm flipH="1" flipV="1">
            <a:off x="2651386" y="2983243"/>
            <a:ext cx="2779" cy="661684"/>
          </a:xfrm>
          <a:prstGeom prst="straightConnector1">
            <a:avLst/>
          </a:prstGeom>
          <a:noFill/>
          <a:ln w="9525" cap="flat" cmpd="sng" algn="ctr">
            <a:solidFill>
              <a:sysClr val="windowText" lastClr="000000"/>
            </a:solidFill>
            <a:prstDash val="solid"/>
            <a:round/>
            <a:headEnd type="none" w="med" len="med"/>
            <a:tailEnd type="arrow"/>
          </a:ln>
          <a:effectLst/>
        </p:spPr>
      </p:cxnSp>
      <p:cxnSp>
        <p:nvCxnSpPr>
          <p:cNvPr id="59" name="Straight Arrow Connector 58"/>
          <p:cNvCxnSpPr/>
          <p:nvPr/>
        </p:nvCxnSpPr>
        <p:spPr bwMode="auto">
          <a:xfrm flipH="1" flipV="1">
            <a:off x="1628243" y="2983243"/>
            <a:ext cx="447674" cy="686341"/>
          </a:xfrm>
          <a:prstGeom prst="straightConnector1">
            <a:avLst/>
          </a:prstGeom>
          <a:noFill/>
          <a:ln w="9525" cap="flat" cmpd="sng" algn="ctr">
            <a:solidFill>
              <a:sysClr val="windowText" lastClr="000000"/>
            </a:solidFill>
            <a:prstDash val="solid"/>
            <a:round/>
            <a:headEnd type="none" w="med" len="med"/>
            <a:tailEnd type="arrow"/>
          </a:ln>
          <a:effectLst/>
        </p:spPr>
      </p:cxnSp>
      <p:cxnSp>
        <p:nvCxnSpPr>
          <p:cNvPr id="60" name="Straight Arrow Connector 59"/>
          <p:cNvCxnSpPr/>
          <p:nvPr/>
        </p:nvCxnSpPr>
        <p:spPr bwMode="auto">
          <a:xfrm flipV="1">
            <a:off x="3358055" y="2983244"/>
            <a:ext cx="1016563" cy="686340"/>
          </a:xfrm>
          <a:prstGeom prst="straightConnector1">
            <a:avLst/>
          </a:prstGeom>
          <a:noFill/>
          <a:ln w="9525" cap="flat" cmpd="sng" algn="ctr">
            <a:solidFill>
              <a:sysClr val="windowText" lastClr="000000"/>
            </a:solidFill>
            <a:prstDash val="solid"/>
            <a:round/>
            <a:headEnd type="none" w="med" len="med"/>
            <a:tailEnd type="arrow"/>
          </a:ln>
          <a:effectLst/>
        </p:spPr>
      </p:cxnSp>
      <p:sp>
        <p:nvSpPr>
          <p:cNvPr id="61" name="Rectangle 60"/>
          <p:cNvSpPr>
            <a:spLocks noChangeArrowheads="1"/>
          </p:cNvSpPr>
          <p:nvPr/>
        </p:nvSpPr>
        <p:spPr bwMode="auto">
          <a:xfrm>
            <a:off x="4847104" y="3511216"/>
            <a:ext cx="1370013" cy="721823"/>
          </a:xfrm>
          <a:prstGeom prst="rect">
            <a:avLst/>
          </a:prstGeom>
          <a:solidFill>
            <a:srgbClr val="FFC000"/>
          </a:solidFill>
          <a:ln w="25400">
            <a:solidFill>
              <a:srgbClr val="008373">
                <a:lumMod val="50000"/>
                <a:lumOff val="0"/>
              </a:srgbClr>
            </a:solidFill>
            <a:miter lim="800000"/>
            <a:headEnd/>
            <a:tailEnd/>
          </a:ln>
        </p:spPr>
        <p:txBody>
          <a:bodyPr rot="0" vert="horz" wrap="square" lIns="91440" tIns="45720" rIns="91440" bIns="45720" anchor="ctr" anchorCtr="0" upright="1">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black"/>
                </a:solidFill>
                <a:effectLst/>
                <a:uLnTx/>
                <a:uFillTx/>
                <a:latin typeface="Times New Roman"/>
                <a:ea typeface="Times New Roman"/>
              </a:rPr>
              <a:t>Project Implementation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black"/>
                </a:solidFill>
                <a:effectLst/>
                <a:uLnTx/>
                <a:uFillTx/>
                <a:latin typeface="Times New Roman"/>
                <a:ea typeface="Times New Roman"/>
              </a:rPr>
              <a:t>Budget and Timeline Finalized</a:t>
            </a:r>
            <a:endParaRPr kumimoji="0" lang="en-US" sz="1200" b="0" i="0" u="none" strike="noStrike" kern="0" cap="none" spc="0" normalizeH="0" baseline="0" noProof="0" dirty="0" smtClean="0">
              <a:ln>
                <a:noFill/>
              </a:ln>
              <a:solidFill>
                <a:prstClr val="black"/>
              </a:solidFill>
              <a:effectLst/>
              <a:uLnTx/>
              <a:uFillTx/>
              <a:latin typeface="Times New Roman"/>
              <a:ea typeface="Times New Roman"/>
            </a:endParaRPr>
          </a:p>
        </p:txBody>
      </p:sp>
      <p:cxnSp>
        <p:nvCxnSpPr>
          <p:cNvPr id="62" name="Straight Arrow Connector 61"/>
          <p:cNvCxnSpPr/>
          <p:nvPr/>
        </p:nvCxnSpPr>
        <p:spPr bwMode="auto">
          <a:xfrm flipH="1" flipV="1">
            <a:off x="4634968" y="2987564"/>
            <a:ext cx="325337" cy="523652"/>
          </a:xfrm>
          <a:prstGeom prst="straightConnector1">
            <a:avLst/>
          </a:prstGeom>
          <a:noFill/>
          <a:ln w="9525" cap="flat" cmpd="sng" algn="ctr">
            <a:solidFill>
              <a:sysClr val="windowText" lastClr="000000"/>
            </a:solidFill>
            <a:prstDash val="solid"/>
            <a:round/>
            <a:headEnd type="none" w="med" len="med"/>
            <a:tailEnd type="arrow"/>
          </a:ln>
          <a:effectLst/>
        </p:spPr>
      </p:cxnSp>
      <p:sp>
        <p:nvSpPr>
          <p:cNvPr id="63" name="Rectangle 23"/>
          <p:cNvSpPr>
            <a:spLocks noChangeArrowheads="1"/>
          </p:cNvSpPr>
          <p:nvPr/>
        </p:nvSpPr>
        <p:spPr bwMode="auto">
          <a:xfrm>
            <a:off x="6731876" y="2362370"/>
            <a:ext cx="682804" cy="296069"/>
          </a:xfrm>
          <a:prstGeom prst="rect">
            <a:avLst/>
          </a:prstGeom>
          <a:solidFill>
            <a:srgbClr val="00385E">
              <a:lumMod val="10000"/>
              <a:lumOff val="90000"/>
            </a:srgbClr>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4" name="Rectangle 23"/>
          <p:cNvSpPr>
            <a:spLocks noChangeArrowheads="1"/>
          </p:cNvSpPr>
          <p:nvPr/>
        </p:nvSpPr>
        <p:spPr bwMode="auto">
          <a:xfrm>
            <a:off x="4639290" y="2363047"/>
            <a:ext cx="892819" cy="296069"/>
          </a:xfrm>
          <a:prstGeom prst="rect">
            <a:avLst/>
          </a:prstGeom>
          <a:solidFill>
            <a:srgbClr val="00385E">
              <a:lumMod val="10000"/>
              <a:lumOff val="90000"/>
            </a:srgbClr>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5" name="Rectangle 23"/>
          <p:cNvSpPr>
            <a:spLocks noChangeArrowheads="1"/>
          </p:cNvSpPr>
          <p:nvPr/>
        </p:nvSpPr>
        <p:spPr bwMode="auto">
          <a:xfrm>
            <a:off x="5558585" y="2367146"/>
            <a:ext cx="682804" cy="296069"/>
          </a:xfrm>
          <a:prstGeom prst="rect">
            <a:avLst/>
          </a:prstGeom>
          <a:solidFill>
            <a:srgbClr val="00385E">
              <a:lumMod val="10000"/>
              <a:lumOff val="90000"/>
            </a:srgbClr>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66" name="Rectangle 49"/>
          <p:cNvSpPr>
            <a:spLocks noChangeArrowheads="1"/>
          </p:cNvSpPr>
          <p:nvPr/>
        </p:nvSpPr>
        <p:spPr bwMode="auto">
          <a:xfrm>
            <a:off x="4761899" y="2457914"/>
            <a:ext cx="73326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rgbClr val="000000"/>
                </a:solidFill>
                <a:effectLst/>
                <a:uLnTx/>
                <a:uFillTx/>
              </a:rPr>
              <a:t>Development</a:t>
            </a:r>
            <a:endParaRPr kumimoji="0" lang="en-US" sz="1800" b="1" i="0" u="none" strike="noStrike" kern="0" cap="none" spc="0" normalizeH="0" baseline="0" noProof="0" dirty="0" smtClean="0">
              <a:ln>
                <a:noFill/>
              </a:ln>
              <a:solidFill>
                <a:prstClr val="black"/>
              </a:solidFill>
              <a:effectLst/>
              <a:uLnTx/>
              <a:uFillTx/>
            </a:endParaRPr>
          </a:p>
        </p:txBody>
      </p:sp>
      <p:sp>
        <p:nvSpPr>
          <p:cNvPr id="67" name="Rectangle 49"/>
          <p:cNvSpPr>
            <a:spLocks noChangeArrowheads="1"/>
          </p:cNvSpPr>
          <p:nvPr/>
        </p:nvSpPr>
        <p:spPr bwMode="auto">
          <a:xfrm>
            <a:off x="5532109" y="2461662"/>
            <a:ext cx="73326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rgbClr val="000000"/>
                </a:solidFill>
                <a:effectLst/>
                <a:uLnTx/>
                <a:uFillTx/>
              </a:rPr>
              <a:t>Testing</a:t>
            </a:r>
            <a:endParaRPr kumimoji="0" lang="en-US" sz="1800" b="1" i="0" u="none" strike="noStrike" kern="0" cap="none" spc="0" normalizeH="0" baseline="0" noProof="0" dirty="0" smtClean="0">
              <a:ln>
                <a:noFill/>
              </a:ln>
              <a:solidFill>
                <a:prstClr val="black"/>
              </a:solidFill>
              <a:effectLst/>
              <a:uLnTx/>
              <a:uFillTx/>
            </a:endParaRPr>
          </a:p>
        </p:txBody>
      </p:sp>
      <p:sp>
        <p:nvSpPr>
          <p:cNvPr id="68" name="Rectangle 49"/>
          <p:cNvSpPr>
            <a:spLocks noChangeArrowheads="1"/>
          </p:cNvSpPr>
          <p:nvPr/>
        </p:nvSpPr>
        <p:spPr bwMode="auto">
          <a:xfrm>
            <a:off x="6705069" y="2453624"/>
            <a:ext cx="73326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rgbClr val="000000"/>
                </a:solidFill>
                <a:effectLst/>
                <a:uLnTx/>
                <a:uFillTx/>
              </a:rPr>
              <a:t>Stabilization</a:t>
            </a:r>
            <a:endParaRPr kumimoji="0" lang="en-US" sz="1800" b="1" i="0" u="none" strike="noStrike" kern="0" cap="none" spc="0" normalizeH="0" baseline="0" noProof="0" dirty="0" smtClean="0">
              <a:ln>
                <a:noFill/>
              </a:ln>
              <a:solidFill>
                <a:prstClr val="black"/>
              </a:solidFill>
              <a:effectLst/>
              <a:uLnTx/>
              <a:uFillTx/>
            </a:endParaRPr>
          </a:p>
        </p:txBody>
      </p:sp>
      <p:sp>
        <p:nvSpPr>
          <p:cNvPr id="69" name="Rectangle 23"/>
          <p:cNvSpPr>
            <a:spLocks noChangeArrowheads="1"/>
          </p:cNvSpPr>
          <p:nvPr/>
        </p:nvSpPr>
        <p:spPr bwMode="auto">
          <a:xfrm>
            <a:off x="6274674" y="2361451"/>
            <a:ext cx="435995" cy="296069"/>
          </a:xfrm>
          <a:prstGeom prst="rect">
            <a:avLst/>
          </a:prstGeom>
          <a:solidFill>
            <a:srgbClr val="00385E">
              <a:lumMod val="10000"/>
              <a:lumOff val="90000"/>
            </a:srgbClr>
          </a:solidFill>
          <a:ln w="12700">
            <a:solidFill>
              <a:srgbClr val="00000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70" name="Rectangle 49"/>
          <p:cNvSpPr>
            <a:spLocks noChangeArrowheads="1"/>
          </p:cNvSpPr>
          <p:nvPr/>
        </p:nvSpPr>
        <p:spPr bwMode="auto">
          <a:xfrm>
            <a:off x="6127518" y="2448590"/>
            <a:ext cx="73326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srgbClr val="000000"/>
                </a:solidFill>
                <a:effectLst/>
                <a:uLnTx/>
                <a:uFillTx/>
              </a:rPr>
              <a:t>Go-Live</a:t>
            </a:r>
            <a:endParaRPr kumimoji="0" lang="en-US" sz="1800" b="1" i="0" u="none" strike="noStrike" kern="0" cap="none" spc="0" normalizeH="0" baseline="0" noProof="0" dirty="0" smtClean="0">
              <a:ln>
                <a:noFill/>
              </a:ln>
              <a:solidFill>
                <a:prstClr val="black"/>
              </a:solidFill>
              <a:effectLst/>
              <a:uLnTx/>
              <a:uFillTx/>
            </a:endParaRPr>
          </a:p>
        </p:txBody>
      </p:sp>
      <p:sp>
        <p:nvSpPr>
          <p:cNvPr id="71" name="Rectangle 70"/>
          <p:cNvSpPr>
            <a:spLocks noChangeArrowheads="1"/>
          </p:cNvSpPr>
          <p:nvPr/>
        </p:nvSpPr>
        <p:spPr bwMode="auto">
          <a:xfrm>
            <a:off x="3579280" y="1361465"/>
            <a:ext cx="1432632" cy="270403"/>
          </a:xfrm>
          <a:prstGeom prst="rect">
            <a:avLst/>
          </a:prstGeom>
          <a:solidFill>
            <a:schemeClr val="accent3">
              <a:lumMod val="40000"/>
              <a:lumOff val="60000"/>
            </a:schemeClr>
          </a:solidFill>
          <a:ln w="25400">
            <a:solidFill>
              <a:srgbClr val="008373">
                <a:lumMod val="50000"/>
                <a:lumOff val="0"/>
              </a:srgbClr>
            </a:solidFill>
            <a:miter lim="800000"/>
            <a:headEnd/>
            <a:tailEnd/>
          </a:ln>
        </p:spPr>
        <p:txBody>
          <a:bodyPr rot="0" vert="horz" wrap="square" lIns="91440" tIns="45720" rIns="91440" bIns="45720" anchor="ctr" anchorCtr="0" upright="1">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black"/>
                </a:solidFill>
                <a:effectLst/>
                <a:uLnTx/>
                <a:uFillTx/>
                <a:latin typeface="Times New Roman"/>
                <a:ea typeface="Times New Roman"/>
              </a:rPr>
              <a:t>Project Phases</a:t>
            </a:r>
            <a:endParaRPr kumimoji="0" lang="en-US" sz="1200" b="0" i="0" u="none" strike="noStrike" kern="0" cap="none" spc="0" normalizeH="0" baseline="0" noProof="0" dirty="0" smtClean="0">
              <a:ln>
                <a:noFill/>
              </a:ln>
              <a:solidFill>
                <a:prstClr val="black"/>
              </a:solidFill>
              <a:effectLst/>
              <a:uLnTx/>
              <a:uFillTx/>
              <a:latin typeface="Times New Roman"/>
              <a:ea typeface="Times New Roman"/>
            </a:endParaRPr>
          </a:p>
        </p:txBody>
      </p:sp>
      <p:cxnSp>
        <p:nvCxnSpPr>
          <p:cNvPr id="72" name="Straight Arrow Connector 71"/>
          <p:cNvCxnSpPr/>
          <p:nvPr/>
        </p:nvCxnSpPr>
        <p:spPr bwMode="auto">
          <a:xfrm flipH="1">
            <a:off x="3568961" y="1619963"/>
            <a:ext cx="228370" cy="379891"/>
          </a:xfrm>
          <a:prstGeom prst="straightConnector1">
            <a:avLst/>
          </a:prstGeom>
          <a:noFill/>
          <a:ln w="9525" cap="flat" cmpd="sng" algn="ctr">
            <a:solidFill>
              <a:sysClr val="windowText" lastClr="000000"/>
            </a:solidFill>
            <a:prstDash val="solid"/>
            <a:round/>
            <a:headEnd type="none" w="med" len="med"/>
            <a:tailEnd type="arrow"/>
          </a:ln>
          <a:effectLst/>
        </p:spPr>
      </p:cxnSp>
      <p:cxnSp>
        <p:nvCxnSpPr>
          <p:cNvPr id="73" name="Straight Arrow Connector 72"/>
          <p:cNvCxnSpPr>
            <a:stCxn id="71" idx="1"/>
          </p:cNvCxnSpPr>
          <p:nvPr/>
        </p:nvCxnSpPr>
        <p:spPr bwMode="auto">
          <a:xfrm flipH="1">
            <a:off x="2084275" y="1496667"/>
            <a:ext cx="1495005" cy="538249"/>
          </a:xfrm>
          <a:prstGeom prst="straightConnector1">
            <a:avLst/>
          </a:prstGeom>
          <a:noFill/>
          <a:ln w="9525" cap="flat" cmpd="sng" algn="ctr">
            <a:solidFill>
              <a:sysClr val="windowText" lastClr="000000"/>
            </a:solidFill>
            <a:prstDash val="solid"/>
            <a:round/>
            <a:headEnd type="none" w="med" len="med"/>
            <a:tailEnd type="arrow"/>
          </a:ln>
          <a:effectLst/>
        </p:spPr>
      </p:cxnSp>
      <p:cxnSp>
        <p:nvCxnSpPr>
          <p:cNvPr id="74" name="Straight Arrow Connector 73"/>
          <p:cNvCxnSpPr/>
          <p:nvPr/>
        </p:nvCxnSpPr>
        <p:spPr bwMode="auto">
          <a:xfrm>
            <a:off x="4813212" y="1654046"/>
            <a:ext cx="266257" cy="403914"/>
          </a:xfrm>
          <a:prstGeom prst="straightConnector1">
            <a:avLst/>
          </a:prstGeom>
          <a:noFill/>
          <a:ln w="9525" cap="flat" cmpd="sng" algn="ctr">
            <a:solidFill>
              <a:sysClr val="windowText" lastClr="000000"/>
            </a:solidFill>
            <a:prstDash val="solid"/>
            <a:round/>
            <a:headEnd type="none" w="med" len="med"/>
            <a:tailEnd type="arrow"/>
          </a:ln>
          <a:effectLst/>
        </p:spPr>
      </p:cxnSp>
      <p:cxnSp>
        <p:nvCxnSpPr>
          <p:cNvPr id="75" name="Straight Arrow Connector 74"/>
          <p:cNvCxnSpPr/>
          <p:nvPr/>
        </p:nvCxnSpPr>
        <p:spPr bwMode="auto">
          <a:xfrm>
            <a:off x="5025230" y="1484213"/>
            <a:ext cx="2534554" cy="546887"/>
          </a:xfrm>
          <a:prstGeom prst="straightConnector1">
            <a:avLst/>
          </a:prstGeom>
          <a:noFill/>
          <a:ln w="9525" cap="flat" cmpd="sng" algn="ctr">
            <a:solidFill>
              <a:sysClr val="windowText" lastClr="000000"/>
            </a:solidFill>
            <a:prstDash val="solid"/>
            <a:round/>
            <a:headEnd type="none" w="med" len="med"/>
            <a:tailEnd type="arrow"/>
          </a:ln>
          <a:effectLst/>
        </p:spPr>
      </p:cxnSp>
    </p:spTree>
    <p:extLst>
      <p:ext uri="{BB962C8B-B14F-4D97-AF65-F5344CB8AC3E}">
        <p14:creationId xmlns:p14="http://schemas.microsoft.com/office/powerpoint/2010/main" val="3541169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924800" cy="518318"/>
          </a:xfrm>
        </p:spPr>
        <p:txBody>
          <a:bodyPr/>
          <a:lstStyle/>
          <a:p>
            <a:r>
              <a:rPr lang="en-US" dirty="0" smtClean="0"/>
              <a:t>Overview Objectives </a:t>
            </a:r>
            <a:r>
              <a:rPr lang="en-US" dirty="0"/>
              <a:t>– Impact Analysis (IA</a:t>
            </a:r>
            <a:r>
              <a:rPr lang="en-US" dirty="0" smtClean="0"/>
              <a:t>)</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3038962"/>
              </p:ext>
            </p:extLst>
          </p:nvPr>
        </p:nvGraphicFramePr>
        <p:xfrm>
          <a:off x="304800" y="990600"/>
          <a:ext cx="8534400" cy="5053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533400" y="4884931"/>
            <a:ext cx="685800" cy="769441"/>
          </a:xfrm>
          <a:prstGeom prst="rect">
            <a:avLst/>
          </a:prstGeom>
          <a:noFill/>
        </p:spPr>
        <p:txBody>
          <a:bodyPr wrap="square" rtlCol="0">
            <a:spAutoFit/>
          </a:bodyPr>
          <a:lstStyle/>
          <a:p>
            <a:pPr algn="ctr"/>
            <a:r>
              <a:rPr lang="en-US" sz="4400" dirty="0">
                <a:solidFill>
                  <a:srgbClr val="5B6770"/>
                </a:solidFill>
              </a:rPr>
              <a:t>4</a:t>
            </a:r>
          </a:p>
        </p:txBody>
      </p:sp>
      <p:sp>
        <p:nvSpPr>
          <p:cNvPr id="8" name="TextBox 7"/>
          <p:cNvSpPr txBox="1"/>
          <p:nvPr/>
        </p:nvSpPr>
        <p:spPr>
          <a:xfrm>
            <a:off x="973974" y="2543394"/>
            <a:ext cx="685800" cy="769441"/>
          </a:xfrm>
          <a:prstGeom prst="rect">
            <a:avLst/>
          </a:prstGeom>
          <a:noFill/>
        </p:spPr>
        <p:txBody>
          <a:bodyPr wrap="square" rtlCol="0">
            <a:spAutoFit/>
          </a:bodyPr>
          <a:lstStyle/>
          <a:p>
            <a:pPr algn="ctr"/>
            <a:r>
              <a:rPr lang="en-US" sz="4400" dirty="0">
                <a:solidFill>
                  <a:srgbClr val="5B6771"/>
                </a:solidFill>
              </a:rPr>
              <a:t>2</a:t>
            </a:r>
          </a:p>
        </p:txBody>
      </p:sp>
      <p:sp>
        <p:nvSpPr>
          <p:cNvPr id="9" name="TextBox 8"/>
          <p:cNvSpPr txBox="1"/>
          <p:nvPr/>
        </p:nvSpPr>
        <p:spPr>
          <a:xfrm>
            <a:off x="932409" y="3724104"/>
            <a:ext cx="762000" cy="769441"/>
          </a:xfrm>
          <a:prstGeom prst="rect">
            <a:avLst/>
          </a:prstGeom>
          <a:noFill/>
        </p:spPr>
        <p:txBody>
          <a:bodyPr wrap="square" rtlCol="0">
            <a:spAutoFit/>
          </a:bodyPr>
          <a:lstStyle/>
          <a:p>
            <a:pPr algn="ctr"/>
            <a:r>
              <a:rPr lang="en-US" sz="4400" dirty="0">
                <a:solidFill>
                  <a:srgbClr val="5B6770"/>
                </a:solidFill>
              </a:rPr>
              <a:t>3</a:t>
            </a:r>
          </a:p>
        </p:txBody>
      </p:sp>
      <p:sp>
        <p:nvSpPr>
          <p:cNvPr id="10" name="TextBox 9"/>
          <p:cNvSpPr txBox="1"/>
          <p:nvPr/>
        </p:nvSpPr>
        <p:spPr>
          <a:xfrm>
            <a:off x="495300" y="1379100"/>
            <a:ext cx="762000" cy="769441"/>
          </a:xfrm>
          <a:prstGeom prst="rect">
            <a:avLst/>
          </a:prstGeom>
          <a:noFill/>
        </p:spPr>
        <p:txBody>
          <a:bodyPr wrap="square" rtlCol="0">
            <a:spAutoFit/>
          </a:bodyPr>
          <a:lstStyle/>
          <a:p>
            <a:pPr algn="ctr"/>
            <a:r>
              <a:rPr lang="en-US" sz="4400" dirty="0" smtClean="0">
                <a:solidFill>
                  <a:srgbClr val="5B6770"/>
                </a:solidFill>
              </a:rPr>
              <a:t>1</a:t>
            </a:r>
            <a:endParaRPr lang="en-US" sz="4400" dirty="0">
              <a:solidFill>
                <a:srgbClr val="5B6770"/>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858000" cy="518318"/>
          </a:xfrm>
        </p:spPr>
        <p:txBody>
          <a:bodyPr/>
          <a:lstStyle/>
          <a:p>
            <a:r>
              <a:rPr lang="en-US" dirty="0" smtClean="0"/>
              <a:t>IA Purpose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7" name="Diagram 6"/>
          <p:cNvGraphicFramePr/>
          <p:nvPr>
            <p:extLst>
              <p:ext uri="{D42A27DB-BD31-4B8C-83A1-F6EECF244321}">
                <p14:modId xmlns:p14="http://schemas.microsoft.com/office/powerpoint/2010/main" val="1959979523"/>
              </p:ext>
            </p:extLst>
          </p:nvPr>
        </p:nvGraphicFramePr>
        <p:xfrm>
          <a:off x="228600" y="914400"/>
          <a:ext cx="8610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1</a:t>
            </a:r>
            <a:endParaRPr lang="en-US" sz="4400" dirty="0">
              <a:solidFill>
                <a:srgbClr val="5B6770"/>
              </a:solidFill>
            </a:endParaRPr>
          </a:p>
        </p:txBody>
      </p:sp>
      <p:sp>
        <p:nvSpPr>
          <p:cNvPr id="3" name="Oval 2"/>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4538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781800" cy="518318"/>
          </a:xfrm>
        </p:spPr>
        <p:txBody>
          <a:bodyPr/>
          <a:lstStyle/>
          <a:p>
            <a:r>
              <a:rPr lang="en-US" dirty="0" smtClean="0"/>
              <a:t>Impact Analysis Information</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6" name="Right Arrow 5"/>
          <p:cNvSpPr/>
          <p:nvPr/>
        </p:nvSpPr>
        <p:spPr>
          <a:xfrm>
            <a:off x="1099364" y="1518524"/>
            <a:ext cx="1038045"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Cost</a:t>
            </a:r>
            <a:endParaRPr lang="en-US" sz="1400" dirty="0"/>
          </a:p>
        </p:txBody>
      </p:sp>
      <p:pic>
        <p:nvPicPr>
          <p:cNvPr id="3" name="Picture 2"/>
          <p:cNvPicPr>
            <a:picLocks noChangeAspect="1"/>
          </p:cNvPicPr>
          <p:nvPr/>
        </p:nvPicPr>
        <p:blipFill>
          <a:blip r:embed="rId2"/>
          <a:stretch>
            <a:fillRect/>
          </a:stretch>
        </p:blipFill>
        <p:spPr>
          <a:xfrm>
            <a:off x="2209800" y="762000"/>
            <a:ext cx="4865732" cy="5452269"/>
          </a:xfrm>
          <a:prstGeom prst="rect">
            <a:avLst/>
          </a:prstGeom>
          <a:ln>
            <a:solidFill>
              <a:schemeClr val="tx1"/>
            </a:solidFill>
          </a:ln>
          <a:effectLst>
            <a:outerShdw blurRad="190500" algn="tl" rotWithShape="0">
              <a:srgbClr val="000000">
                <a:alpha val="70000"/>
              </a:srgbClr>
            </a:outerShdw>
          </a:effectLst>
        </p:spPr>
      </p:pic>
      <p:sp>
        <p:nvSpPr>
          <p:cNvPr id="12" name="Right Arrow 11"/>
          <p:cNvSpPr/>
          <p:nvPr/>
        </p:nvSpPr>
        <p:spPr>
          <a:xfrm>
            <a:off x="1099364" y="1970248"/>
            <a:ext cx="1038045"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Duration</a:t>
            </a:r>
            <a:endParaRPr lang="en-US" sz="1400" dirty="0"/>
          </a:p>
        </p:txBody>
      </p:sp>
      <p:sp>
        <p:nvSpPr>
          <p:cNvPr id="13" name="Right Arrow 12"/>
          <p:cNvSpPr/>
          <p:nvPr/>
        </p:nvSpPr>
        <p:spPr>
          <a:xfrm>
            <a:off x="1099364" y="2501207"/>
            <a:ext cx="1038045"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Staff</a:t>
            </a:r>
            <a:endParaRPr lang="en-US" sz="1400" dirty="0"/>
          </a:p>
        </p:txBody>
      </p:sp>
      <p:sp>
        <p:nvSpPr>
          <p:cNvPr id="14" name="Right Arrow 13"/>
          <p:cNvSpPr/>
          <p:nvPr/>
        </p:nvSpPr>
        <p:spPr>
          <a:xfrm>
            <a:off x="1102312" y="2948038"/>
            <a:ext cx="1038045"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Systems</a:t>
            </a:r>
            <a:endParaRPr lang="en-US" sz="1400" dirty="0"/>
          </a:p>
        </p:txBody>
      </p:sp>
      <p:sp>
        <p:nvSpPr>
          <p:cNvPr id="15" name="Right Arrow 14"/>
          <p:cNvSpPr/>
          <p:nvPr/>
        </p:nvSpPr>
        <p:spPr>
          <a:xfrm>
            <a:off x="1090022" y="3406458"/>
            <a:ext cx="1038045"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Process</a:t>
            </a:r>
            <a:endParaRPr lang="en-US" sz="1400" dirty="0"/>
          </a:p>
        </p:txBody>
      </p:sp>
      <p:sp>
        <p:nvSpPr>
          <p:cNvPr id="17" name="Right Arrow 16"/>
          <p:cNvSpPr/>
          <p:nvPr/>
        </p:nvSpPr>
        <p:spPr>
          <a:xfrm>
            <a:off x="946967" y="5833269"/>
            <a:ext cx="1190442"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Comments</a:t>
            </a:r>
            <a:endParaRPr lang="en-US" sz="1400" dirty="0"/>
          </a:p>
        </p:txBody>
      </p:sp>
      <p:sp>
        <p:nvSpPr>
          <p:cNvPr id="5" name="Left Brace 4"/>
          <p:cNvSpPr/>
          <p:nvPr/>
        </p:nvSpPr>
        <p:spPr>
          <a:xfrm>
            <a:off x="1937567" y="4156869"/>
            <a:ext cx="381000" cy="1600200"/>
          </a:xfrm>
          <a:prstGeom prst="lef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Right Arrow 18"/>
          <p:cNvSpPr/>
          <p:nvPr/>
        </p:nvSpPr>
        <p:spPr>
          <a:xfrm>
            <a:off x="611009" y="4766469"/>
            <a:ext cx="1190442" cy="381000"/>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Other</a:t>
            </a:r>
            <a:endParaRPr lang="en-US" sz="1400" dirty="0"/>
          </a:p>
        </p:txBody>
      </p:sp>
      <p:sp>
        <p:nvSpPr>
          <p:cNvPr id="16" name="TextBox 1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18" name="Oval 17"/>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8457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543800" cy="518318"/>
          </a:xfrm>
        </p:spPr>
        <p:txBody>
          <a:bodyPr/>
          <a:lstStyle/>
          <a:p>
            <a:r>
              <a:rPr lang="en-US" dirty="0"/>
              <a:t>IA Estimation – </a:t>
            </a:r>
            <a:r>
              <a:rPr lang="en-US" dirty="0" smtClean="0"/>
              <a:t>Primary Cost Components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58272185"/>
              </p:ext>
            </p:extLst>
          </p:nvPr>
        </p:nvGraphicFramePr>
        <p:xfrm>
          <a:off x="304800" y="990600"/>
          <a:ext cx="8534400" cy="5053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dirty="0">
              <a:solidFill>
                <a:prstClr val="black">
                  <a:tint val="75000"/>
                </a:prstClr>
              </a:solidFill>
            </a:endParaRPr>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4062547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467600" cy="518318"/>
          </a:xfrm>
        </p:spPr>
        <p:txBody>
          <a:bodyPr/>
          <a:lstStyle/>
          <a:p>
            <a:r>
              <a:rPr lang="en-US" dirty="0"/>
              <a:t>IA </a:t>
            </a:r>
            <a:r>
              <a:rPr lang="en-US" dirty="0" smtClean="0"/>
              <a:t>Example </a:t>
            </a:r>
            <a:r>
              <a:rPr lang="en-US" dirty="0"/>
              <a:t>– </a:t>
            </a:r>
            <a:r>
              <a:rPr lang="en-US" dirty="0" smtClean="0"/>
              <a:t>Initiation and Planning Labor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10" name="TextBox 9"/>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11" name="Oval 10"/>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7" name="Picture 6"/>
          <p:cNvPicPr>
            <a:picLocks noChangeAspect="1"/>
          </p:cNvPicPr>
          <p:nvPr/>
        </p:nvPicPr>
        <p:blipFill>
          <a:blip r:embed="rId3"/>
          <a:stretch>
            <a:fillRect/>
          </a:stretch>
        </p:blipFill>
        <p:spPr>
          <a:xfrm>
            <a:off x="173687" y="938143"/>
            <a:ext cx="8763000" cy="5299831"/>
          </a:xfrm>
          <a:prstGeom prst="rect">
            <a:avLst/>
          </a:prstGeom>
        </p:spPr>
      </p:pic>
      <p:sp>
        <p:nvSpPr>
          <p:cNvPr id="8" name="TextBox 7"/>
          <p:cNvSpPr txBox="1"/>
          <p:nvPr/>
        </p:nvSpPr>
        <p:spPr>
          <a:xfrm>
            <a:off x="2362200" y="6476315"/>
            <a:ext cx="5867400" cy="276999"/>
          </a:xfrm>
          <a:prstGeom prst="rect">
            <a:avLst/>
          </a:prstGeom>
          <a:noFill/>
        </p:spPr>
        <p:txBody>
          <a:bodyPr wrap="square" rtlCol="0">
            <a:spAutoFit/>
          </a:bodyPr>
          <a:lstStyle/>
          <a:p>
            <a:r>
              <a:rPr lang="en-US" sz="1200" i="1" dirty="0" smtClean="0"/>
              <a:t>Resource names, rates, and systems have been changed to preserve confidentiality</a:t>
            </a:r>
            <a:endParaRPr lang="en-US" sz="1200" i="1" dirty="0"/>
          </a:p>
        </p:txBody>
      </p:sp>
      <p:sp>
        <p:nvSpPr>
          <p:cNvPr id="6" name="Rectangle 5"/>
          <p:cNvSpPr/>
          <p:nvPr/>
        </p:nvSpPr>
        <p:spPr>
          <a:xfrm rot="19462298">
            <a:off x="994016" y="3533680"/>
            <a:ext cx="5375138" cy="954107"/>
          </a:xfrm>
          <a:prstGeom prst="rect">
            <a:avLst/>
          </a:prstGeom>
          <a:noFill/>
        </p:spPr>
        <p:txBody>
          <a:bodyPr wrap="square" lIns="91440" tIns="45720" rIns="91440" bIns="45720">
            <a:spAutoFit/>
          </a:bodyPr>
          <a:lstStyle/>
          <a:p>
            <a:pPr algn="ctr"/>
            <a:r>
              <a:rPr lang="en-US" sz="2800" b="1" cap="none" spc="50" dirty="0" smtClean="0">
                <a:ln w="0"/>
                <a:solidFill>
                  <a:schemeClr val="bg2"/>
                </a:solidFill>
                <a:effectLst>
                  <a:innerShdw blurRad="63500" dist="50800" dir="13500000">
                    <a:srgbClr val="000000">
                      <a:alpha val="50000"/>
                    </a:srgbClr>
                  </a:innerShdw>
                </a:effectLst>
              </a:rPr>
              <a:t>Sample for illustrative purposes only</a:t>
            </a:r>
            <a:endParaRPr lang="en-US" sz="2800" b="1" cap="none"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3228916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662950" cy="518318"/>
          </a:xfrm>
        </p:spPr>
        <p:txBody>
          <a:bodyPr/>
          <a:lstStyle/>
          <a:p>
            <a:r>
              <a:rPr lang="en-US" dirty="0"/>
              <a:t>IA </a:t>
            </a:r>
            <a:r>
              <a:rPr lang="en-US" dirty="0" smtClean="0"/>
              <a:t>Example </a:t>
            </a:r>
            <a:r>
              <a:rPr lang="en-US" dirty="0"/>
              <a:t>– </a:t>
            </a:r>
            <a:r>
              <a:rPr lang="en-US" dirty="0" smtClean="0"/>
              <a:t>Execution and Closing Labor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10" name="TextBox 9"/>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12" name="Oval 11"/>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TextBox 8"/>
          <p:cNvSpPr txBox="1"/>
          <p:nvPr/>
        </p:nvSpPr>
        <p:spPr>
          <a:xfrm>
            <a:off x="2209800" y="6495943"/>
            <a:ext cx="5867400" cy="276999"/>
          </a:xfrm>
          <a:prstGeom prst="rect">
            <a:avLst/>
          </a:prstGeom>
          <a:noFill/>
        </p:spPr>
        <p:txBody>
          <a:bodyPr wrap="square" rtlCol="0">
            <a:spAutoFit/>
          </a:bodyPr>
          <a:lstStyle/>
          <a:p>
            <a:r>
              <a:rPr lang="en-US" sz="1200" i="1" dirty="0" smtClean="0"/>
              <a:t>Resource names, rates, and systems have been changed to preserve confidentiality</a:t>
            </a:r>
            <a:endParaRPr lang="en-US" sz="1200" i="1" dirty="0"/>
          </a:p>
        </p:txBody>
      </p:sp>
      <p:pic>
        <p:nvPicPr>
          <p:cNvPr id="3" name="Picture 2"/>
          <p:cNvPicPr>
            <a:picLocks noChangeAspect="1"/>
          </p:cNvPicPr>
          <p:nvPr/>
        </p:nvPicPr>
        <p:blipFill>
          <a:blip r:embed="rId3"/>
          <a:stretch>
            <a:fillRect/>
          </a:stretch>
        </p:blipFill>
        <p:spPr>
          <a:xfrm>
            <a:off x="78971" y="838200"/>
            <a:ext cx="8952010" cy="5334000"/>
          </a:xfrm>
          <a:prstGeom prst="rect">
            <a:avLst/>
          </a:prstGeom>
        </p:spPr>
      </p:pic>
      <p:sp>
        <p:nvSpPr>
          <p:cNvPr id="11" name="Rectangle 10"/>
          <p:cNvSpPr/>
          <p:nvPr/>
        </p:nvSpPr>
        <p:spPr>
          <a:xfrm rot="19462298">
            <a:off x="779498" y="3457480"/>
            <a:ext cx="5375138" cy="954107"/>
          </a:xfrm>
          <a:prstGeom prst="rect">
            <a:avLst/>
          </a:prstGeom>
          <a:noFill/>
        </p:spPr>
        <p:txBody>
          <a:bodyPr wrap="square" lIns="91440" tIns="45720" rIns="91440" bIns="45720">
            <a:spAutoFit/>
          </a:bodyPr>
          <a:lstStyle/>
          <a:p>
            <a:pPr algn="ctr"/>
            <a:r>
              <a:rPr lang="en-US" sz="2800" b="1" cap="none" spc="50" dirty="0" smtClean="0">
                <a:ln w="0"/>
                <a:solidFill>
                  <a:schemeClr val="bg2"/>
                </a:solidFill>
                <a:effectLst>
                  <a:innerShdw blurRad="63500" dist="50800" dir="13500000">
                    <a:srgbClr val="000000">
                      <a:alpha val="50000"/>
                    </a:srgbClr>
                  </a:innerShdw>
                </a:effectLst>
              </a:rPr>
              <a:t>Sample for illustrative purposes only</a:t>
            </a:r>
            <a:endParaRPr lang="en-US" sz="2800" b="1" cap="none"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212593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698971" cy="518318"/>
          </a:xfrm>
        </p:spPr>
        <p:txBody>
          <a:bodyPr/>
          <a:lstStyle/>
          <a:p>
            <a:r>
              <a:rPr lang="en-US" dirty="0"/>
              <a:t>IA Estimation – </a:t>
            </a:r>
            <a:r>
              <a:rPr lang="en-US" dirty="0" smtClean="0"/>
              <a:t>Non-Labor Details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6" name="TextBox 5"/>
          <p:cNvSpPr txBox="1"/>
          <p:nvPr/>
        </p:nvSpPr>
        <p:spPr>
          <a:xfrm>
            <a:off x="8120150" y="122732"/>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7" name="Oval 6"/>
          <p:cNvSpPr/>
          <p:nvPr/>
        </p:nvSpPr>
        <p:spPr>
          <a:xfrm>
            <a:off x="8079971" y="83741"/>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TextBox 7"/>
          <p:cNvSpPr txBox="1"/>
          <p:nvPr/>
        </p:nvSpPr>
        <p:spPr>
          <a:xfrm>
            <a:off x="304801" y="4495800"/>
            <a:ext cx="8577350" cy="646331"/>
          </a:xfrm>
          <a:prstGeom prst="rect">
            <a:avLst/>
          </a:prstGeom>
          <a:noFill/>
        </p:spPr>
        <p:txBody>
          <a:bodyPr wrap="square" rtlCol="0">
            <a:spAutoFit/>
          </a:bodyPr>
          <a:lstStyle/>
          <a:p>
            <a:r>
              <a:rPr lang="en-US" dirty="0" smtClean="0"/>
              <a:t>* Infrastructure teams produce these estimates based on target delivery approach from Subject Matter Experts in the business and IT Development areas</a:t>
            </a:r>
            <a:endParaRPr lang="en-US" dirty="0"/>
          </a:p>
        </p:txBody>
      </p:sp>
      <p:sp>
        <p:nvSpPr>
          <p:cNvPr id="9" name="TextBox 8"/>
          <p:cNvSpPr txBox="1"/>
          <p:nvPr/>
        </p:nvSpPr>
        <p:spPr>
          <a:xfrm>
            <a:off x="200528" y="1688431"/>
            <a:ext cx="421105" cy="1292662"/>
          </a:xfrm>
          <a:prstGeom prst="rect">
            <a:avLst/>
          </a:prstGeom>
          <a:noFill/>
        </p:spPr>
        <p:txBody>
          <a:bodyPr wrap="square" rtlCol="0">
            <a:spAutoFit/>
          </a:bodyPr>
          <a:lstStyle/>
          <a:p>
            <a:r>
              <a:rPr lang="en-US" dirty="0" smtClean="0"/>
              <a:t>*</a:t>
            </a:r>
          </a:p>
          <a:p>
            <a:endParaRPr lang="en-US" sz="200" dirty="0" smtClean="0"/>
          </a:p>
          <a:p>
            <a:r>
              <a:rPr lang="en-US" dirty="0" smtClean="0"/>
              <a:t>*</a:t>
            </a:r>
          </a:p>
          <a:p>
            <a:endParaRPr lang="en-US" sz="200" dirty="0" smtClean="0"/>
          </a:p>
          <a:p>
            <a:r>
              <a:rPr lang="en-US" dirty="0" smtClean="0"/>
              <a:t>*</a:t>
            </a:r>
          </a:p>
          <a:p>
            <a:endParaRPr lang="en-US" sz="200" dirty="0" smtClean="0"/>
          </a:p>
          <a:p>
            <a:r>
              <a:rPr lang="en-US" dirty="0"/>
              <a:t>*</a:t>
            </a:r>
          </a:p>
        </p:txBody>
      </p:sp>
      <p:pic>
        <p:nvPicPr>
          <p:cNvPr id="5" name="Picture 4"/>
          <p:cNvPicPr>
            <a:picLocks noChangeAspect="1"/>
          </p:cNvPicPr>
          <p:nvPr/>
        </p:nvPicPr>
        <p:blipFill>
          <a:blip r:embed="rId3"/>
          <a:stretch>
            <a:fillRect/>
          </a:stretch>
        </p:blipFill>
        <p:spPr>
          <a:xfrm>
            <a:off x="433869" y="1345267"/>
            <a:ext cx="8263633" cy="2601450"/>
          </a:xfrm>
          <a:prstGeom prst="rect">
            <a:avLst/>
          </a:prstGeom>
        </p:spPr>
      </p:pic>
    </p:spTree>
    <p:extLst>
      <p:ext uri="{BB962C8B-B14F-4D97-AF65-F5344CB8AC3E}">
        <p14:creationId xmlns:p14="http://schemas.microsoft.com/office/powerpoint/2010/main" val="697701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781800" cy="518318"/>
          </a:xfrm>
        </p:spPr>
        <p:txBody>
          <a:bodyPr/>
          <a:lstStyle/>
          <a:p>
            <a:r>
              <a:rPr lang="en-US" dirty="0"/>
              <a:t>IA </a:t>
            </a:r>
            <a:r>
              <a:rPr lang="en-US" dirty="0" smtClean="0"/>
              <a:t>Summary by Phase and Cost Typ</a:t>
            </a:r>
            <a:r>
              <a:rPr lang="en-US" dirty="0"/>
              <a:t>e</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8" name="TextBox 7"/>
          <p:cNvSpPr txBox="1"/>
          <p:nvPr/>
        </p:nvSpPr>
        <p:spPr>
          <a:xfrm>
            <a:off x="8153400" y="152400"/>
            <a:ext cx="762000" cy="769441"/>
          </a:xfrm>
          <a:prstGeom prst="rect">
            <a:avLst/>
          </a:prstGeom>
          <a:noFill/>
        </p:spPr>
        <p:txBody>
          <a:bodyPr wrap="square" rtlCol="0">
            <a:spAutoFit/>
          </a:bodyPr>
          <a:lstStyle/>
          <a:p>
            <a:pPr algn="ctr"/>
            <a:r>
              <a:rPr lang="en-US" sz="4400" dirty="0" smtClean="0">
                <a:solidFill>
                  <a:srgbClr val="5B6770"/>
                </a:solidFill>
              </a:rPr>
              <a:t>2</a:t>
            </a:r>
            <a:endParaRPr lang="en-US" sz="4400" dirty="0">
              <a:solidFill>
                <a:srgbClr val="5B6770"/>
              </a:solidFill>
            </a:endParaRPr>
          </a:p>
        </p:txBody>
      </p:sp>
      <p:sp>
        <p:nvSpPr>
          <p:cNvPr id="9" name="Oval 8"/>
          <p:cNvSpPr/>
          <p:nvPr/>
        </p:nvSpPr>
        <p:spPr>
          <a:xfrm>
            <a:off x="8113221" y="113409"/>
            <a:ext cx="838200" cy="838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5" name="Picture 4"/>
          <p:cNvPicPr>
            <a:picLocks noChangeAspect="1"/>
          </p:cNvPicPr>
          <p:nvPr/>
        </p:nvPicPr>
        <p:blipFill>
          <a:blip r:embed="rId3"/>
          <a:stretch>
            <a:fillRect/>
          </a:stretch>
        </p:blipFill>
        <p:spPr>
          <a:xfrm>
            <a:off x="152400" y="1828800"/>
            <a:ext cx="8915400" cy="1900733"/>
          </a:xfrm>
          <a:prstGeom prst="rect">
            <a:avLst/>
          </a:prstGeom>
        </p:spPr>
      </p:pic>
    </p:spTree>
    <p:extLst>
      <p:ext uri="{BB962C8B-B14F-4D97-AF65-F5344CB8AC3E}">
        <p14:creationId xmlns:p14="http://schemas.microsoft.com/office/powerpoint/2010/main" val="216332888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www.w3.org/XML/1998/namespace"/>
    <ds:schemaRef ds:uri="http://purl.org/dc/dcmitype/"/>
    <ds:schemaRef ds:uri="http://schemas.microsoft.com/office/2006/documentManagement/types"/>
    <ds:schemaRef ds:uri="http://purl.org/dc/elements/1.1/"/>
    <ds:schemaRef ds:uri="http://purl.org/dc/terms/"/>
    <ds:schemaRef ds:uri="http://schemas.microsoft.com/office/infopath/2007/PartnerControls"/>
    <ds:schemaRef ds:uri="c34af464-7aa1-4edd-9be4-83dffc1cb926"/>
    <ds:schemaRef ds:uri="http://schemas.microsoft.com/office/2006/metadata/propertie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3554</TotalTime>
  <Words>1102</Words>
  <Application>Microsoft Office PowerPoint</Application>
  <PresentationFormat>On-screen Show (4:3)</PresentationFormat>
  <Paragraphs>189</Paragraphs>
  <Slides>17</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Calibri</vt:lpstr>
      <vt:lpstr>Times New Roman</vt:lpstr>
      <vt:lpstr>1_Custom Design</vt:lpstr>
      <vt:lpstr>Office Theme</vt:lpstr>
      <vt:lpstr>PowerPoint Presentation</vt:lpstr>
      <vt:lpstr>Overview Objectives – Impact Analysis (IA)</vt:lpstr>
      <vt:lpstr>IA Purpose</vt:lpstr>
      <vt:lpstr>Impact Analysis Information</vt:lpstr>
      <vt:lpstr>IA Estimation – Primary Cost Components</vt:lpstr>
      <vt:lpstr>IA Example – Initiation and Planning Labor</vt:lpstr>
      <vt:lpstr>IA Example – Execution and Closing Labor</vt:lpstr>
      <vt:lpstr>IA Estimation – Non-Labor Details</vt:lpstr>
      <vt:lpstr>IA Summary by Phase and Cost Type</vt:lpstr>
      <vt:lpstr>IA Estimation – Other Items Noted on IA</vt:lpstr>
      <vt:lpstr>IA Estimation – Other Items Considered</vt:lpstr>
      <vt:lpstr>IA Estimation – Other Items Considered</vt:lpstr>
      <vt:lpstr>Data Collection and Review Process</vt:lpstr>
      <vt:lpstr>Revision Request Process Timeline</vt:lpstr>
      <vt:lpstr>ERCOT-Submitted Process Timeline</vt:lpstr>
      <vt:lpstr>Closing Comments</vt:lpstr>
      <vt:lpstr>Bonus Information: Project Lifecycle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Anderson, Troy</cp:lastModifiedBy>
  <cp:revision>193</cp:revision>
  <cp:lastPrinted>2017-10-31T14:03:46Z</cp:lastPrinted>
  <dcterms:created xsi:type="dcterms:W3CDTF">2016-01-21T15:20:31Z</dcterms:created>
  <dcterms:modified xsi:type="dcterms:W3CDTF">2017-11-03T14:04:42Z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