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5" r:id="rId3"/>
    <p:sldId id="258" r:id="rId4"/>
    <p:sldId id="271" r:id="rId5"/>
    <p:sldId id="266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149FF3E-744A-4647-B8BD-E60BC25EA4C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j-lt"/>
              </a:rPr>
              <a:t>Nov 2, </a:t>
            </a:r>
            <a:r>
              <a:rPr lang="en-US" sz="2800" dirty="0" smtClean="0">
                <a:latin typeface="+mj-lt"/>
              </a:rPr>
              <a:t>2017</a:t>
            </a:r>
            <a:endParaRPr lang="en-US" sz="28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rgbClr val="00B0F0"/>
                </a:solidFill>
              </a:rPr>
              <a:t>RDWG Update to ROS</a:t>
            </a:r>
            <a:endParaRPr lang="en-US" sz="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15962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Oct 23 RDWG </a:t>
            </a:r>
            <a:r>
              <a:rPr lang="en-US" sz="4000" dirty="0" smtClean="0">
                <a:solidFill>
                  <a:srgbClr val="00B0F0"/>
                </a:solidFill>
              </a:rPr>
              <a:t>Meeting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The RDWG met on 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O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ct 23, with the following activities: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en-US" sz="2600" dirty="0" smtClean="0">
                <a:solidFill>
                  <a:schemeClr val="tx2"/>
                </a:solidFill>
                <a:latin typeface="+mj-lt"/>
              </a:rPr>
              <a:t>Drafted a RRGRR for Transformer and Station data</a:t>
            </a:r>
          </a:p>
          <a:p>
            <a:pPr lvl="1"/>
            <a:r>
              <a:rPr lang="en-US" sz="2600" dirty="0" smtClean="0">
                <a:solidFill>
                  <a:schemeClr val="tx2"/>
                </a:solidFill>
                <a:latin typeface="+mj-lt"/>
              </a:rPr>
              <a:t>Reviewed language on a proposed change for Solar data</a:t>
            </a:r>
          </a:p>
          <a:p>
            <a:pPr lvl="1"/>
            <a:r>
              <a:rPr lang="en-US" sz="2600" dirty="0" smtClean="0">
                <a:solidFill>
                  <a:schemeClr val="tx2"/>
                </a:solidFill>
                <a:latin typeface="+mj-lt"/>
              </a:rPr>
              <a:t>Received an update from ERCOT on the RARF replacement project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131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solidFill>
                  <a:srgbClr val="00B0F0"/>
                </a:solidFill>
              </a:rPr>
              <a:t>Draft </a:t>
            </a:r>
            <a:r>
              <a:rPr lang="en-US" sz="3100" dirty="0" smtClean="0">
                <a:solidFill>
                  <a:srgbClr val="00B0F0"/>
                </a:solidFill>
              </a:rPr>
              <a:t>Transformer and Station Data </a:t>
            </a:r>
            <a:r>
              <a:rPr lang="en-US" sz="3100" dirty="0" smtClean="0">
                <a:solidFill>
                  <a:srgbClr val="00B0F0"/>
                </a:solidFill>
              </a:rPr>
              <a:t>RRGRR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343400"/>
          </a:xfrm>
        </p:spPr>
        <p:txBody>
          <a:bodyPr>
            <a:normAutofit fontScale="62500" lnSpcReduction="20000"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Refined language, drafted, and submitted RRGRR primarily focused on transformed data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Changes merely provide amplifying direction to MPs in order clarify the data requests, and n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o changes to the RARF itself should be required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The RRGRR will be available for ROS action at the scheduled Dec 7, 2017 ROS meeting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.  The RDWG will be ready to provide it’s recommendation to the ROS at that time if so requested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00B0F0"/>
                </a:solidFill>
              </a:rPr>
              <a:t>Potential solar </a:t>
            </a:r>
            <a:r>
              <a:rPr lang="en-US" sz="4400" dirty="0" err="1" smtClean="0">
                <a:solidFill>
                  <a:srgbClr val="00B0F0"/>
                </a:solidFill>
              </a:rPr>
              <a:t>rrgrr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343400"/>
          </a:xfrm>
        </p:spPr>
        <p:txBody>
          <a:bodyPr>
            <a:normAutofit fontScale="92500"/>
          </a:bodyPr>
          <a:lstStyle/>
          <a:p>
            <a:r>
              <a:rPr lang="en-US" sz="2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ERCOT has requested RDWG review of proposed language for a potential RRGRR on solar data requirements</a:t>
            </a:r>
            <a:br>
              <a:rPr lang="en-US" sz="26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2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2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RGWG has begun the data review, and expects that a RRGRR will be generated after the next EDWG meeting</a:t>
            </a:r>
            <a:br>
              <a:rPr lang="en-US" sz="26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2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2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This RRGRR WILL require revision of the existing v5.4 RARF forms upon implementation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8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445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RARF Replacement project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7924800" cy="4724400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As part of the MP On-Line Project, ERCOT is moving forward with the RARF Replacement Project, now called 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“Resource Integration and Ongoing Operations” (RIOO)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>
              <a:solidFill>
                <a:schemeClr val="tx2"/>
              </a:solidFill>
              <a:latin typeface="+mj-lt"/>
            </a:endParaRPr>
          </a:p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The project is currently in the planning phase, and a project schedule is expected by the end of November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ERCOT will be soliciting Market Participant input for the design phase of the project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600" dirty="0" smtClean="0">
                <a:latin typeface="+mj-lt"/>
              </a:rPr>
              <a:t/>
            </a:r>
            <a:br>
              <a:rPr lang="en-US" sz="2600" dirty="0" smtClean="0">
                <a:latin typeface="+mj-lt"/>
              </a:rPr>
            </a:br>
            <a:endParaRPr lang="en-US" sz="26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499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Calendar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Next RDWG meeting is scheduled for </a:t>
            </a:r>
            <a:r>
              <a:rPr lang="en-US" sz="2600" dirty="0" smtClean="0">
                <a:solidFill>
                  <a:schemeClr val="tx2"/>
                </a:solidFill>
              </a:rPr>
              <a:t>Nov 27, </a:t>
            </a:r>
            <a:r>
              <a:rPr lang="en-US" sz="2600" dirty="0" smtClean="0">
                <a:solidFill>
                  <a:schemeClr val="tx2"/>
                </a:solidFill>
              </a:rPr>
              <a:t>2017.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6173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1616</TotalTime>
  <Words>88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RDWG Update to ROS</vt:lpstr>
      <vt:lpstr>Oct 23 RDWG Meeting</vt:lpstr>
      <vt:lpstr>   Draft Transformer and Station Data RRGRR </vt:lpstr>
      <vt:lpstr>   Potential solar rrgrr </vt:lpstr>
      <vt:lpstr>RARF Replacement project</vt:lpstr>
      <vt:lpstr>Calendar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John D. Palen</dc:creator>
  <cp:lastModifiedBy>RDWG </cp:lastModifiedBy>
  <cp:revision>43</cp:revision>
  <dcterms:created xsi:type="dcterms:W3CDTF">2016-06-29T14:59:46Z</dcterms:created>
  <dcterms:modified xsi:type="dcterms:W3CDTF">2017-10-25T13:55:32Z</dcterms:modified>
</cp:coreProperties>
</file>