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6" d="100"/>
          <a:sy n="126" d="100"/>
        </p:scale>
        <p:origin x="1296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November </a:t>
            </a:r>
            <a:r>
              <a:rPr lang="en-US" b="1" dirty="0" smtClean="0">
                <a:solidFill>
                  <a:srgbClr val="000000"/>
                </a:solidFill>
              </a:rPr>
              <a:t>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October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October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None to report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Maintenance – November, December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ERCOT </a:t>
            </a:r>
            <a:r>
              <a:rPr lang="en-US" sz="1600" dirty="0"/>
              <a:t>will be performing a technology refresh of the Retail Processing environment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Infrastructure upgrade, no functional change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11/15/17 – Retail Market Test Environment (RMTE) upgraded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11/15/17 – 12/02/17 – RMTE testing window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12/03/17 – Production environment upgraded during Sunday maintenance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>
              <a:solidFill>
                <a:srgbClr val="000000"/>
              </a:solidFill>
            </a:endParaRP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828800"/>
            <a:ext cx="8534400" cy="189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</TotalTime>
  <Words>91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90</cp:revision>
  <cp:lastPrinted>2016-01-21T20:53:15Z</cp:lastPrinted>
  <dcterms:created xsi:type="dcterms:W3CDTF">2016-01-21T15:20:31Z</dcterms:created>
  <dcterms:modified xsi:type="dcterms:W3CDTF">2017-11-03T19:19:08Z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