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7" d="100"/>
          <a:sy n="107" d="100"/>
        </p:scale>
        <p:origin x="33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November 9,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421091"/>
              </p:ext>
            </p:extLst>
          </p:nvPr>
        </p:nvGraphicFramePr>
        <p:xfrm>
          <a:off x="77753" y="1132117"/>
          <a:ext cx="8991599" cy="19808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SCR792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Enhance Communications of BAAL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Exceedances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NPRR749 </a:t>
                      </a:r>
                      <a:r>
                        <a:rPr lang="en-US" sz="1050" dirty="0" smtClean="0"/>
                        <a:t>– 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NPRR562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50" dirty="0" err="1" smtClean="0"/>
                        <a:t>Subsynchronous</a:t>
                      </a:r>
                      <a:r>
                        <a:rPr lang="en-US" sz="1050" dirty="0" smtClean="0"/>
                        <a:t> Resonance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69780" y="2478740"/>
            <a:ext cx="34364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Combining with NPRR833 so target release moves from R3 to R2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9310" y="2904565"/>
            <a:ext cx="32093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Create MIS link for posting of annual SSR topology-check report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33257</TotalTime>
  <Words>98</Words>
  <Application>Microsoft Office PowerPoint</Application>
  <PresentationFormat>On-screen Show (4:3)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286</cp:revision>
  <cp:lastPrinted>2016-11-02T13:19:35Z</cp:lastPrinted>
  <dcterms:created xsi:type="dcterms:W3CDTF">2016-01-21T15:20:31Z</dcterms:created>
  <dcterms:modified xsi:type="dcterms:W3CDTF">2017-11-02T18:37:56Z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