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11/02/2017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11/07/2017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11/07/07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603633"/>
              </p:ext>
            </p:extLst>
          </p:nvPr>
        </p:nvGraphicFramePr>
        <p:xfrm>
          <a:off x="666750" y="1386682"/>
          <a:ext cx="7886700" cy="4252133"/>
        </p:xfrm>
        <a:graphic>
          <a:graphicData uri="http://schemas.openxmlformats.org/drawingml/2006/table">
            <a:tbl>
              <a:tblPr/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7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294,480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11/07/07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August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August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August</a:t>
            </a:r>
            <a:r>
              <a:rPr lang="en-US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en-US" sz="2400" dirty="0" smtClean="0">
                <a:solidFill>
                  <a:schemeClr val="tx1"/>
                </a:solidFill>
              </a:rPr>
              <a:t>2017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11/07/07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899370"/>
              </p:ext>
            </p:extLst>
          </p:nvPr>
        </p:nvGraphicFramePr>
        <p:xfrm>
          <a:off x="2158998" y="105251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0.96%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1,648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1,647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562832"/>
              </p:ext>
            </p:extLst>
          </p:nvPr>
        </p:nvGraphicFramePr>
        <p:xfrm>
          <a:off x="4152898" y="51815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8" y="51815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August</a:t>
            </a:r>
            <a:r>
              <a:rPr lang="en-US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en-US" sz="2000" dirty="0" smtClean="0">
                <a:solidFill>
                  <a:schemeClr val="tx1"/>
                </a:solidFill>
              </a:rPr>
              <a:t>2017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11/07/07</a:t>
            </a:r>
            <a:endParaRPr lang="en-US" sz="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615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4385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August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11/07/07</a:t>
            </a:r>
            <a:endParaRPr lang="en-US" sz="9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11/07/07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11/07/07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August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11/07/07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11/07/07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9438</TotalTime>
  <Words>1105</Words>
  <Application>Microsoft Office PowerPoint</Application>
  <PresentationFormat>On-screen Show (4:3)</PresentationFormat>
  <Paragraphs>357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August 2017 - IAG/IAL Statistics</vt:lpstr>
      <vt:lpstr>Top 10 - August 2017 - IAG/IAL % Greater Than 1% of Enrollments With number of months Greater Than 1%  </vt:lpstr>
      <vt:lpstr>Top 10 - 12 Month Average IAG/IAL % Greater Than 1% of Enrollments thru August 2017 With number of months Greater Than 1% </vt:lpstr>
      <vt:lpstr>Explanation of IAG/IAL Slides Data</vt:lpstr>
      <vt:lpstr>Explanation of IAG/IAL Slides Data (Cont)</vt:lpstr>
      <vt:lpstr>Top - 12 Month Average Rescission % Greater Than 1% of Switches thru August 2017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205</cp:revision>
  <cp:lastPrinted>2016-01-21T20:53:15Z</cp:lastPrinted>
  <dcterms:created xsi:type="dcterms:W3CDTF">2016-01-21T15:20:31Z</dcterms:created>
  <dcterms:modified xsi:type="dcterms:W3CDTF">2017-11-02T17:26:56Z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