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2" r:id="rId9"/>
    <p:sldId id="28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2"/>
            <p14:sldId id="2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howGuides="1">
      <p:cViewPr varScale="1">
        <p:scale>
          <a:sx n="101" d="100"/>
          <a:sy n="101" d="100"/>
        </p:scale>
        <p:origin x="126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8595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82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3048000"/>
            <a:ext cx="564603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1017 </a:t>
            </a:r>
            <a:r>
              <a:rPr lang="en-US" dirty="0" smtClean="0"/>
              <a:t>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319832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Flight 1017 is 100% complete</a:t>
            </a:r>
            <a:endParaRPr lang="en-US" sz="2000" dirty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3</a:t>
            </a:r>
            <a:r>
              <a:rPr lang="en-US" sz="2000" dirty="0" smtClean="0">
                <a:solidFill>
                  <a:prstClr val="black"/>
                </a:solidFill>
              </a:rPr>
              <a:t> New </a:t>
            </a:r>
            <a:r>
              <a:rPr lang="en-US" sz="2000" dirty="0" smtClean="0">
                <a:solidFill>
                  <a:prstClr val="black"/>
                </a:solidFill>
              </a:rPr>
              <a:t>CRs successfully completed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9 existing </a:t>
            </a:r>
            <a:r>
              <a:rPr lang="en-US" sz="2000" dirty="0" smtClean="0">
                <a:solidFill>
                  <a:prstClr val="black"/>
                </a:solidFill>
              </a:rPr>
              <a:t>CRs successfully completed</a:t>
            </a: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655 tasks </a:t>
            </a:r>
            <a:r>
              <a:rPr lang="en-US" sz="2000" dirty="0" smtClean="0">
                <a:solidFill>
                  <a:prstClr val="black"/>
                </a:solidFill>
              </a:rPr>
              <a:t>were completed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including Connectivity and Penny </a:t>
            </a:r>
            <a:r>
              <a:rPr lang="en-US" sz="2000" dirty="0" smtClean="0">
                <a:solidFill>
                  <a:prstClr val="black"/>
                </a:solidFill>
              </a:rPr>
              <a:t>test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3 CRs successfully </a:t>
            </a:r>
            <a:r>
              <a:rPr lang="en-US" sz="2000" smtClean="0">
                <a:solidFill>
                  <a:prstClr val="black"/>
                </a:solidFill>
              </a:rPr>
              <a:t>completed testing </a:t>
            </a:r>
            <a:r>
              <a:rPr lang="en-US" sz="2000" dirty="0" smtClean="0">
                <a:solidFill>
                  <a:prstClr val="black"/>
                </a:solidFill>
              </a:rPr>
              <a:t>in the Adhoc Period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>
                <a:solidFill>
                  <a:prstClr val="black"/>
                </a:solidFill>
              </a:rPr>
              <a:t>82 tasks were completed for Adhoc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</a:t>
            </a:r>
            <a:r>
              <a:rPr lang="en-US" dirty="0" smtClean="0"/>
              <a:t>0218</a:t>
            </a:r>
            <a:r>
              <a:rPr lang="en-US" dirty="0" smtClean="0"/>
              <a:t> </a:t>
            </a:r>
            <a:r>
              <a:rPr lang="en-US" dirty="0" smtClean="0"/>
              <a:t>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357018"/>
          </a:xfrm>
        </p:spPr>
        <p:txBody>
          <a:bodyPr/>
          <a:lstStyle/>
          <a:p>
            <a:pPr lvl="0">
              <a:lnSpc>
                <a:spcPct val="150000"/>
              </a:lnSpc>
              <a:spcAft>
                <a:spcPts val="480"/>
              </a:spcAft>
            </a:pPr>
            <a:endParaRPr lang="en-US" sz="2000" dirty="0" smtClean="0">
              <a:solidFill>
                <a:prstClr val="black"/>
              </a:solidFill>
            </a:endParaRP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Flight 0218 </a:t>
            </a:r>
            <a:r>
              <a:rPr lang="en-US" sz="2000" dirty="0" smtClean="0"/>
              <a:t>signup </a:t>
            </a:r>
            <a:r>
              <a:rPr lang="en-US" sz="2000" dirty="0"/>
              <a:t>d</a:t>
            </a:r>
            <a:r>
              <a:rPr lang="en-US" sz="2000" dirty="0" smtClean="0"/>
              <a:t>eadline </a:t>
            </a:r>
            <a:r>
              <a:rPr lang="en-US" sz="2000" dirty="0"/>
              <a:t>i</a:t>
            </a:r>
            <a:r>
              <a:rPr lang="en-US" sz="2000" dirty="0" smtClean="0"/>
              <a:t>s 01/17/18</a:t>
            </a:r>
            <a:endParaRPr lang="en-US" sz="2000" dirty="0" smtClean="0"/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 smtClean="0"/>
              <a:t>Connectivity testing </a:t>
            </a:r>
            <a:r>
              <a:rPr lang="en-US" sz="2000" dirty="0" smtClean="0"/>
              <a:t>begins </a:t>
            </a:r>
            <a:r>
              <a:rPr lang="en-US" sz="2000" dirty="0" smtClean="0"/>
              <a:t>on </a:t>
            </a:r>
            <a:r>
              <a:rPr lang="en-US" sz="2000" dirty="0" smtClean="0"/>
              <a:t>01/23/18</a:t>
            </a:r>
            <a:endParaRPr lang="en-US" sz="2000" dirty="0"/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</a:t>
            </a:r>
            <a:r>
              <a:rPr lang="en-US" sz="2000" dirty="0" smtClean="0">
                <a:solidFill>
                  <a:prstClr val="black"/>
                </a:solidFill>
              </a:rPr>
              <a:t>transactions </a:t>
            </a:r>
            <a:r>
              <a:rPr lang="en-US" sz="2000" dirty="0" smtClean="0">
                <a:solidFill>
                  <a:prstClr val="black"/>
                </a:solidFill>
              </a:rPr>
              <a:t>begin </a:t>
            </a:r>
            <a:r>
              <a:rPr lang="en-US" sz="2000" dirty="0" smtClean="0">
                <a:solidFill>
                  <a:prstClr val="black"/>
                </a:solidFill>
              </a:rPr>
              <a:t>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/12/18</a:t>
            </a:r>
            <a:endParaRPr lang="en-US" sz="2000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 smtClean="0">
                <a:solidFill>
                  <a:prstClr val="black"/>
                </a:solidFill>
              </a:rPr>
              <a:t>0218</a:t>
            </a:r>
            <a:r>
              <a:rPr lang="en-US" sz="2000" dirty="0" smtClean="0">
                <a:solidFill>
                  <a:prstClr val="black"/>
                </a:solidFill>
              </a:rPr>
              <a:t> </a:t>
            </a:r>
            <a:r>
              <a:rPr lang="en-US" sz="2000" dirty="0" smtClean="0">
                <a:solidFill>
                  <a:prstClr val="black"/>
                </a:solidFill>
              </a:rPr>
              <a:t>is </a:t>
            </a:r>
            <a:r>
              <a:rPr lang="en-US" sz="2000" dirty="0">
                <a:solidFill>
                  <a:prstClr val="black"/>
                </a:solidFill>
              </a:rPr>
              <a:t>scheduled to conclude on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/23/18 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Flight 1017 Adhoc signup </a:t>
            </a:r>
            <a:r>
              <a:rPr lang="en-US" sz="2000" dirty="0">
                <a:solidFill>
                  <a:prstClr val="black"/>
                </a:solidFill>
              </a:rPr>
              <a:t>d</a:t>
            </a:r>
            <a:r>
              <a:rPr lang="en-US" sz="2000" dirty="0" smtClean="0">
                <a:solidFill>
                  <a:prstClr val="black"/>
                </a:solidFill>
              </a:rPr>
              <a:t>eadline is </a:t>
            </a:r>
            <a:r>
              <a:rPr lang="en-US" sz="2000" dirty="0" smtClean="0">
                <a:solidFill>
                  <a:prstClr val="black"/>
                </a:solidFill>
              </a:rPr>
              <a:t>02</a:t>
            </a:r>
            <a:r>
              <a:rPr lang="en-US" sz="2000" dirty="0" smtClean="0">
                <a:solidFill>
                  <a:prstClr val="black"/>
                </a:solidFill>
              </a:rPr>
              <a:t>/23/18</a:t>
            </a:r>
            <a:endParaRPr lang="en-US" sz="2000" dirty="0" smtClean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</a:pPr>
            <a:r>
              <a:rPr lang="en-US" sz="2000" dirty="0" smtClean="0">
                <a:solidFill>
                  <a:prstClr val="black"/>
                </a:solidFill>
              </a:rPr>
              <a:t>Contingency/Adhoc </a:t>
            </a:r>
            <a:r>
              <a:rPr lang="en-US" sz="2000" dirty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eriod concludes </a:t>
            </a:r>
            <a:r>
              <a:rPr lang="en-US" sz="2000" dirty="0" smtClean="0">
                <a:solidFill>
                  <a:prstClr val="black"/>
                </a:solidFill>
              </a:rPr>
              <a:t>04</a:t>
            </a:r>
            <a:r>
              <a:rPr lang="en-US" sz="2000" dirty="0" smtClean="0">
                <a:solidFill>
                  <a:prstClr val="black"/>
                </a:solidFill>
              </a:rPr>
              <a:t>/06/18</a:t>
            </a:r>
            <a:endParaRPr lang="en-US" sz="2000" dirty="0" smtClean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10400" y="64886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 smtClean="0"/>
              <a:t>Retail Market Subcommittee</a:t>
            </a:r>
            <a:endParaRPr lang="en-US" sz="900" b="1" dirty="0"/>
          </a:p>
          <a:p>
            <a:pPr algn="r"/>
            <a:r>
              <a:rPr lang="en-US" sz="900" dirty="0" smtClean="0"/>
              <a:t>10/10/17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235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4717</TotalTime>
  <Words>97</Words>
  <Application>Microsoft Office PowerPoint</Application>
  <PresentationFormat>On-screen Show (4:3)</PresentationFormat>
  <Paragraphs>25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1017 Details</vt:lpstr>
      <vt:lpstr>Flight 0218 Preview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123</cp:revision>
  <cp:lastPrinted>2016-01-21T20:53:15Z</cp:lastPrinted>
  <dcterms:created xsi:type="dcterms:W3CDTF">2016-01-21T15:20:31Z</dcterms:created>
  <dcterms:modified xsi:type="dcterms:W3CDTF">2017-11-02T18:27:31Z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