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1017 is 100% complete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New </a:t>
            </a:r>
            <a:r>
              <a:rPr lang="en-US" sz="2000" dirty="0" smtClean="0">
                <a:solidFill>
                  <a:prstClr val="black"/>
                </a:solidFill>
              </a:rPr>
              <a:t>CRs successfully completed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existing </a:t>
            </a:r>
            <a:r>
              <a:rPr lang="en-US" sz="2000" dirty="0" smtClean="0">
                <a:solidFill>
                  <a:prstClr val="black"/>
                </a:solidFill>
              </a:rPr>
              <a:t>CRs successfully completed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655 tasks </a:t>
            </a:r>
            <a:r>
              <a:rPr lang="en-US" sz="2000" dirty="0" smtClean="0">
                <a:solidFill>
                  <a:prstClr val="black"/>
                </a:solidFill>
              </a:rPr>
              <a:t>were completed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CRs successfully </a:t>
            </a:r>
            <a:r>
              <a:rPr lang="en-US" sz="2000" smtClean="0">
                <a:solidFill>
                  <a:prstClr val="black"/>
                </a:solidFill>
              </a:rPr>
              <a:t>completed testing </a:t>
            </a:r>
            <a:r>
              <a:rPr lang="en-US" sz="2000" dirty="0" smtClean="0">
                <a:solidFill>
                  <a:prstClr val="black"/>
                </a:solidFill>
              </a:rPr>
              <a:t>in the Adhoc Period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82 tasks were completed for Adhoc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</a:t>
            </a:r>
            <a:r>
              <a:rPr lang="en-US" dirty="0" smtClean="0"/>
              <a:t>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0218 </a:t>
            </a:r>
            <a:r>
              <a:rPr lang="en-US" sz="2000" dirty="0" smtClean="0"/>
              <a:t>signup </a:t>
            </a:r>
            <a:r>
              <a:rPr lang="en-US" sz="2000" dirty="0"/>
              <a:t>d</a:t>
            </a:r>
            <a:r>
              <a:rPr lang="en-US" sz="2000" dirty="0" smtClean="0"/>
              <a:t>eadline </a:t>
            </a:r>
            <a:r>
              <a:rPr lang="en-US" sz="2000" dirty="0"/>
              <a:t>i</a:t>
            </a:r>
            <a:r>
              <a:rPr lang="en-US" sz="2000" dirty="0" smtClean="0"/>
              <a:t>s 01/17/18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 smtClean="0"/>
              <a:t>on </a:t>
            </a:r>
            <a:r>
              <a:rPr lang="en-US" sz="2000" dirty="0" smtClean="0"/>
              <a:t>01/23/18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</a:t>
            </a:r>
            <a:r>
              <a:rPr lang="en-US" sz="2000" dirty="0" smtClean="0">
                <a:solidFill>
                  <a:prstClr val="black"/>
                </a:solidFill>
              </a:rPr>
              <a:t>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 smtClean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/12/18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/23/18 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is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/23/18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</a:t>
            </a:r>
            <a:r>
              <a:rPr lang="en-US" sz="2000" dirty="0" smtClean="0">
                <a:solidFill>
                  <a:prstClr val="black"/>
                </a:solidFill>
              </a:rPr>
              <a:t>04</a:t>
            </a:r>
            <a:r>
              <a:rPr lang="en-US" sz="2000" dirty="0" smtClean="0">
                <a:solidFill>
                  <a:prstClr val="black"/>
                </a:solidFill>
              </a:rPr>
              <a:t>/06/18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4717</TotalTime>
  <Words>97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1017 Details</vt:lpstr>
      <vt:lpstr>Flight 0218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123</cp:revision>
  <cp:lastPrinted>2016-01-21T20:53:15Z</cp:lastPrinted>
  <dcterms:created xsi:type="dcterms:W3CDTF">2016-01-21T15:20:31Z</dcterms:created>
  <dcterms:modified xsi:type="dcterms:W3CDTF">2017-11-02T18:27:31Z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