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Requalification is open </a:t>
            </a:r>
            <a:r>
              <a:rPr lang="da-DK" dirty="0"/>
              <a:t>through December 8, 2017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Process for economic consideration for Outage Scheduling </a:t>
            </a:r>
          </a:p>
          <a:p>
            <a:pPr lvl="1"/>
            <a:r>
              <a:rPr lang="en-US" dirty="0"/>
              <a:t>AEP presented some of the complexities in outage  planning </a:t>
            </a:r>
          </a:p>
          <a:p>
            <a:pPr lvl="1"/>
            <a:r>
              <a:rPr lang="en-US" dirty="0"/>
              <a:t>CMWG concluded that this topic would be better discussed at OCWG</a:t>
            </a:r>
          </a:p>
          <a:p>
            <a:pPr lvl="1"/>
            <a:endParaRPr lang="en-US" dirty="0"/>
          </a:p>
          <a:p>
            <a:r>
              <a:rPr lang="en-US" dirty="0"/>
              <a:t>Generation Scenarios for Panhandle GTC</a:t>
            </a:r>
          </a:p>
          <a:p>
            <a:pPr lvl="1"/>
            <a:r>
              <a:rPr lang="en-US" dirty="0"/>
              <a:t>ERCOT discussed some of the aspects they have been reviewing for the Panhandle GTC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Additional Hubs Discussion</a:t>
            </a:r>
          </a:p>
          <a:p>
            <a:pPr lvl="1"/>
            <a:r>
              <a:rPr lang="en-US" dirty="0"/>
              <a:t>Members proposed creating a 2 new “Hubs”</a:t>
            </a:r>
          </a:p>
          <a:p>
            <a:pPr lvl="2"/>
            <a:r>
              <a:rPr lang="en-US" dirty="0"/>
              <a:t>A Valley Hub</a:t>
            </a:r>
          </a:p>
          <a:p>
            <a:pPr lvl="2"/>
            <a:r>
              <a:rPr lang="en-US" dirty="0"/>
              <a:t>A “Super” South Hub that would include both 138kV and 345 kV Hub Bus</a:t>
            </a:r>
          </a:p>
          <a:p>
            <a:pPr lvl="1"/>
            <a:endParaRPr lang="en-US" dirty="0"/>
          </a:p>
          <a:p>
            <a:r>
              <a:rPr lang="en-US" dirty="0"/>
              <a:t>Change in HIP Outages</a:t>
            </a:r>
          </a:p>
          <a:p>
            <a:pPr lvl="1"/>
            <a:r>
              <a:rPr lang="en-US" dirty="0"/>
              <a:t>The group asked ERCOT to present more information on a outage that was moved after the DAM had closed</a:t>
            </a:r>
          </a:p>
          <a:p>
            <a:pPr lvl="1"/>
            <a:endParaRPr lang="en-US" dirty="0"/>
          </a:p>
          <a:p>
            <a:r>
              <a:rPr lang="en-US" dirty="0"/>
              <a:t>Next Meetings:</a:t>
            </a:r>
          </a:p>
          <a:p>
            <a:pPr lvl="1"/>
            <a:r>
              <a:rPr lang="en-US" dirty="0"/>
              <a:t>December 4, 2017</a:t>
            </a:r>
          </a:p>
          <a:p>
            <a:pPr lvl="1"/>
            <a:r>
              <a:rPr lang="en-US" dirty="0"/>
              <a:t>January 8,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2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Action Items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Transmission losses in Real-Time Settlement</a:t>
            </a:r>
          </a:p>
          <a:p>
            <a:pPr lvl="1"/>
            <a:r>
              <a:rPr lang="en-US" dirty="0"/>
              <a:t>This item was on hold due to PUC Project No. 47199</a:t>
            </a:r>
          </a:p>
          <a:p>
            <a:pPr lvl="1"/>
            <a:r>
              <a:rPr lang="en-US" dirty="0"/>
              <a:t>The group asked to begin discussing the topic</a:t>
            </a:r>
          </a:p>
          <a:p>
            <a:pPr lvl="1"/>
            <a:endParaRPr lang="en-US" dirty="0"/>
          </a:p>
          <a:p>
            <a:r>
              <a:rPr lang="en-US" dirty="0"/>
              <a:t>Process for economic consideration for Outage Scheduling</a:t>
            </a:r>
          </a:p>
          <a:p>
            <a:pPr lvl="1"/>
            <a:r>
              <a:rPr lang="en-US" dirty="0"/>
              <a:t>CMWG believes that OCWG may be a better venue to discuss this item</a:t>
            </a:r>
          </a:p>
          <a:p>
            <a:pPr lvl="1"/>
            <a:endParaRPr lang="en-US" dirty="0"/>
          </a:p>
          <a:p>
            <a:r>
              <a:rPr lang="en-US" dirty="0"/>
              <a:t>TAC Assignment: Alternative Solutions to issues in NPRR821, Elimination of the CRR Deration Process</a:t>
            </a:r>
          </a:p>
          <a:p>
            <a:pPr lvl="1"/>
            <a:r>
              <a:rPr lang="en-US" dirty="0"/>
              <a:t>Complete </a:t>
            </a:r>
          </a:p>
          <a:p>
            <a:pPr lvl="1"/>
            <a:endParaRPr lang="en-US" dirty="0"/>
          </a:p>
          <a:p>
            <a:r>
              <a:rPr lang="en-US" dirty="0"/>
              <a:t>Non-ERS deployments of ERS Generators</a:t>
            </a:r>
          </a:p>
          <a:p>
            <a:pPr lvl="1"/>
            <a:r>
              <a:rPr lang="en-US" dirty="0"/>
              <a:t>CMWG has not started discussing this item</a:t>
            </a:r>
          </a:p>
        </p:txBody>
      </p:sp>
    </p:spTree>
    <p:extLst>
      <p:ext uri="{BB962C8B-B14F-4D97-AF65-F5344CB8AC3E}">
        <p14:creationId xmlns:p14="http://schemas.microsoft.com/office/powerpoint/2010/main" val="256574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207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  <vt:lpstr>Open Action Items 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Generation</cp:lastModifiedBy>
  <cp:revision>38</cp:revision>
  <dcterms:created xsi:type="dcterms:W3CDTF">2017-04-04T23:56:13Z</dcterms:created>
  <dcterms:modified xsi:type="dcterms:W3CDTF">2017-11-01T00:19:30Z</dcterms:modified>
</cp:coreProperties>
</file>