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2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20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15243-23E4-4C68-8C5A-3364207FA3CD}" type="datetimeFigureOut">
              <a:rPr lang="en-US" smtClean="0"/>
              <a:t>10/31/2017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94D18-9D2C-4CD9-A657-4B232369BE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281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15243-23E4-4C68-8C5A-3364207FA3CD}" type="datetimeFigureOut">
              <a:rPr lang="en-US" smtClean="0"/>
              <a:t>10/31/2017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94D18-9D2C-4CD9-A657-4B232369BE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204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15243-23E4-4C68-8C5A-3364207FA3CD}" type="datetimeFigureOut">
              <a:rPr lang="en-US" smtClean="0"/>
              <a:t>10/31/2017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94D18-9D2C-4CD9-A657-4B232369BE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673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15243-23E4-4C68-8C5A-3364207FA3CD}" type="datetimeFigureOut">
              <a:rPr lang="en-US" smtClean="0"/>
              <a:t>10/31/2017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94D18-9D2C-4CD9-A657-4B232369BE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245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15243-23E4-4C68-8C5A-3364207FA3CD}" type="datetimeFigureOut">
              <a:rPr lang="en-US" smtClean="0"/>
              <a:t>10/31/2017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94D18-9D2C-4CD9-A657-4B232369BE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636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15243-23E4-4C68-8C5A-3364207FA3CD}" type="datetimeFigureOut">
              <a:rPr lang="en-US" smtClean="0"/>
              <a:t>10/31/2017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94D18-9D2C-4CD9-A657-4B232369BE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889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15243-23E4-4C68-8C5A-3364207FA3CD}" type="datetimeFigureOut">
              <a:rPr lang="en-US" smtClean="0"/>
              <a:t>10/31/2017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94D18-9D2C-4CD9-A657-4B232369BE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686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15243-23E4-4C68-8C5A-3364207FA3CD}" type="datetimeFigureOut">
              <a:rPr lang="en-US" smtClean="0"/>
              <a:t>10/31/2017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94D18-9D2C-4CD9-A657-4B232369BE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366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15243-23E4-4C68-8C5A-3364207FA3CD}" type="datetimeFigureOut">
              <a:rPr lang="en-US" smtClean="0"/>
              <a:t>10/31/2017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94D18-9D2C-4CD9-A657-4B232369BE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579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15243-23E4-4C68-8C5A-3364207FA3CD}" type="datetimeFigureOut">
              <a:rPr lang="en-US" smtClean="0"/>
              <a:t>10/31/2017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94D18-9D2C-4CD9-A657-4B232369BE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800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15243-23E4-4C68-8C5A-3364207FA3CD}" type="datetimeFigureOut">
              <a:rPr lang="en-US" smtClean="0"/>
              <a:t>10/31/2017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94D18-9D2C-4CD9-A657-4B232369BE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635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15243-23E4-4C68-8C5A-3364207FA3CD}" type="datetimeFigureOut">
              <a:rPr lang="en-US" smtClean="0"/>
              <a:t>10/31/2017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94D18-9D2C-4CD9-A657-4B232369BE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011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Congestion Management Working Group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November 1, 2017</a:t>
            </a:r>
          </a:p>
        </p:txBody>
      </p:sp>
    </p:spTree>
    <p:extLst>
      <p:ext uri="{BB962C8B-B14F-4D97-AF65-F5344CB8AC3E}">
        <p14:creationId xmlns:p14="http://schemas.microsoft.com/office/powerpoint/2010/main" val="828577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0080"/>
            <a:ext cx="8229600" cy="557784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CRR Framework Update</a:t>
            </a:r>
          </a:p>
          <a:p>
            <a:pPr lvl="1"/>
            <a:r>
              <a:rPr lang="en-US" dirty="0"/>
              <a:t>Requalification is open </a:t>
            </a:r>
            <a:r>
              <a:rPr lang="da-DK" dirty="0"/>
              <a:t>through December 8, 2017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Process for economic consideration for Outage Scheduling </a:t>
            </a:r>
          </a:p>
          <a:p>
            <a:pPr lvl="1"/>
            <a:r>
              <a:rPr lang="en-US" dirty="0"/>
              <a:t>AEP presented some of the complexities in outage  planning </a:t>
            </a:r>
          </a:p>
          <a:p>
            <a:pPr lvl="1"/>
            <a:r>
              <a:rPr lang="en-US" dirty="0"/>
              <a:t>CMWG concluded that this topic would be better discussed at OCWG</a:t>
            </a:r>
          </a:p>
          <a:p>
            <a:pPr lvl="1"/>
            <a:endParaRPr lang="en-US" dirty="0"/>
          </a:p>
          <a:p>
            <a:r>
              <a:rPr lang="en-US" dirty="0"/>
              <a:t>Generation Scenarios for Panhandle GTC</a:t>
            </a:r>
          </a:p>
          <a:p>
            <a:pPr lvl="1"/>
            <a:r>
              <a:rPr lang="en-US" dirty="0"/>
              <a:t>ERCOT discussed some of the aspects they have been reviewing for the Panhandle GTC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345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0080"/>
            <a:ext cx="8229600" cy="557784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Additional Hubs Discussion</a:t>
            </a:r>
          </a:p>
          <a:p>
            <a:pPr lvl="1"/>
            <a:r>
              <a:rPr lang="en-US" dirty="0"/>
              <a:t>Members proposed creating a 2 new “Hubs”</a:t>
            </a:r>
          </a:p>
          <a:p>
            <a:pPr lvl="2"/>
            <a:r>
              <a:rPr lang="en-US" dirty="0"/>
              <a:t>A Valley Hub</a:t>
            </a:r>
          </a:p>
          <a:p>
            <a:pPr lvl="2"/>
            <a:r>
              <a:rPr lang="en-US" dirty="0"/>
              <a:t>A “Super” South Hub that would include both 138kV and 345 kV Hub Bus</a:t>
            </a:r>
          </a:p>
          <a:p>
            <a:pPr lvl="1"/>
            <a:endParaRPr lang="en-US" dirty="0"/>
          </a:p>
          <a:p>
            <a:r>
              <a:rPr lang="en-US" dirty="0"/>
              <a:t>Change in HIP Outages</a:t>
            </a:r>
          </a:p>
          <a:p>
            <a:pPr lvl="1"/>
            <a:r>
              <a:rPr lang="en-US" dirty="0"/>
              <a:t>The group asked ERCOT to present more information on a outage that was moved after the DAM had closed</a:t>
            </a:r>
          </a:p>
          <a:p>
            <a:pPr lvl="1"/>
            <a:endParaRPr lang="en-US" dirty="0"/>
          </a:p>
          <a:p>
            <a:r>
              <a:rPr lang="en-US" dirty="0"/>
              <a:t>Next Meetings:</a:t>
            </a:r>
          </a:p>
          <a:p>
            <a:pPr lvl="1"/>
            <a:r>
              <a:rPr lang="en-US" dirty="0"/>
              <a:t>December 4, 2017</a:t>
            </a:r>
          </a:p>
          <a:p>
            <a:pPr lvl="1"/>
            <a:r>
              <a:rPr lang="en-US" dirty="0"/>
              <a:t>January 8, 2018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722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Action Items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Transmission losses in Real-Time Settlement</a:t>
            </a:r>
          </a:p>
          <a:p>
            <a:pPr lvl="1"/>
            <a:r>
              <a:rPr lang="en-US" dirty="0"/>
              <a:t>This item was on hold due to PUC Project No. 47199</a:t>
            </a:r>
          </a:p>
          <a:p>
            <a:pPr lvl="1"/>
            <a:r>
              <a:rPr lang="en-US" dirty="0"/>
              <a:t>The group asked to begin discussing the topic</a:t>
            </a:r>
          </a:p>
          <a:p>
            <a:pPr lvl="1"/>
            <a:endParaRPr lang="en-US" dirty="0"/>
          </a:p>
          <a:p>
            <a:r>
              <a:rPr lang="en-US" dirty="0"/>
              <a:t>Process for economic consideration for Outage Scheduling</a:t>
            </a:r>
          </a:p>
          <a:p>
            <a:pPr lvl="1"/>
            <a:r>
              <a:rPr lang="en-US" dirty="0"/>
              <a:t>CMWG believes that OCWG may be a better venue to discuss this item</a:t>
            </a:r>
          </a:p>
          <a:p>
            <a:pPr lvl="1"/>
            <a:endParaRPr lang="en-US" dirty="0"/>
          </a:p>
          <a:p>
            <a:r>
              <a:rPr lang="en-US" dirty="0"/>
              <a:t>TAC Assignment: Alternative Solutions to issues in NPRR821, Elimination of the CRR Deration Process</a:t>
            </a:r>
          </a:p>
          <a:p>
            <a:pPr lvl="1"/>
            <a:r>
              <a:rPr lang="en-US" dirty="0"/>
              <a:t>Complete </a:t>
            </a:r>
          </a:p>
          <a:p>
            <a:pPr lvl="1"/>
            <a:endParaRPr lang="en-US" dirty="0"/>
          </a:p>
          <a:p>
            <a:r>
              <a:rPr lang="en-US" dirty="0"/>
              <a:t>Non-ERS deployments of ERS Generators</a:t>
            </a:r>
          </a:p>
          <a:p>
            <a:pPr lvl="1"/>
            <a:r>
              <a:rPr lang="en-US" dirty="0"/>
              <a:t>CMWG has not started discussing this item</a:t>
            </a:r>
          </a:p>
        </p:txBody>
      </p:sp>
    </p:spTree>
    <p:extLst>
      <p:ext uri="{BB962C8B-B14F-4D97-AF65-F5344CB8AC3E}">
        <p14:creationId xmlns:p14="http://schemas.microsoft.com/office/powerpoint/2010/main" val="2565740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3025</TotalTime>
  <Words>207</Words>
  <Application>Microsoft Office PowerPoint</Application>
  <PresentationFormat>On-screen Show (4:3)</PresentationFormat>
  <Paragraphs>35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Congestion Management Working Group</vt:lpstr>
      <vt:lpstr>PowerPoint Presentation</vt:lpstr>
      <vt:lpstr>PowerPoint Presentation</vt:lpstr>
      <vt:lpstr>Open Action Items </vt:lpstr>
    </vt:vector>
  </TitlesOfParts>
  <Company>EFH Corporate Services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Congestion Management Working Group</dc:title>
  <dc:creator>Ian</dc:creator>
  <cp:lastModifiedBy>Luminant Generation</cp:lastModifiedBy>
  <cp:revision>38</cp:revision>
  <dcterms:created xsi:type="dcterms:W3CDTF">2017-04-04T23:56:13Z</dcterms:created>
  <dcterms:modified xsi:type="dcterms:W3CDTF">2017-11-01T00:19:30Z</dcterms:modified>
</cp:coreProperties>
</file>