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3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1470025"/>
          </a:xfrm>
        </p:spPr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November 7, </a:t>
            </a:r>
            <a:r>
              <a:rPr lang="en-US" dirty="0" smtClean="0">
                <a:solidFill>
                  <a:schemeClr val="tx1"/>
                </a:solidFill>
              </a:rPr>
              <a:t>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October 2017 </a:t>
            </a:r>
            <a:r>
              <a:rPr lang="en-US" sz="4800" b="1" dirty="0" smtClean="0"/>
              <a:t>Meeting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 smtClean="0"/>
              <a:t>ERCOT </a:t>
            </a:r>
            <a:r>
              <a:rPr lang="en-US" dirty="0"/>
              <a:t>Flight </a:t>
            </a:r>
            <a:r>
              <a:rPr lang="en-US" dirty="0" smtClean="0"/>
              <a:t>Update</a:t>
            </a:r>
          </a:p>
          <a:p>
            <a:pPr marL="342900" lvl="2" indent="-342900">
              <a:defRPr/>
            </a:pPr>
            <a:r>
              <a:rPr lang="en-US" dirty="0" smtClean="0"/>
              <a:t>RMS </a:t>
            </a:r>
            <a:r>
              <a:rPr lang="en-US" dirty="0" smtClean="0"/>
              <a:t>Assignments</a:t>
            </a:r>
          </a:p>
          <a:p>
            <a:pPr marL="800100" lvl="3" indent="-342900">
              <a:defRPr/>
            </a:pPr>
            <a:r>
              <a:rPr lang="en-US" dirty="0"/>
              <a:t>RMGRR132, NOIE Disconnect and Reconnect Process and related Draft </a:t>
            </a:r>
            <a:r>
              <a:rPr lang="en-US" dirty="0" smtClean="0"/>
              <a:t>NPRR—Wait for OWG review</a:t>
            </a:r>
          </a:p>
          <a:p>
            <a:pPr marL="800100" lvl="3" indent="-342900">
              <a:defRPr/>
            </a:pPr>
            <a:r>
              <a:rPr lang="en-US" dirty="0"/>
              <a:t>NPRR850, Market Suspension and </a:t>
            </a:r>
            <a:r>
              <a:rPr lang="en-US" dirty="0" smtClean="0"/>
              <a:t>Restart—Recommend RMS to Endorse with Texas SET comments.</a:t>
            </a:r>
          </a:p>
          <a:p>
            <a:pPr marL="800100" lvl="3" indent="-342900">
              <a:defRPr/>
            </a:pPr>
            <a:r>
              <a:rPr lang="en-US" dirty="0" smtClean="0"/>
              <a:t>RMG </a:t>
            </a:r>
            <a:r>
              <a:rPr lang="en-US" dirty="0" smtClean="0"/>
              <a:t>Safety NET Timelines—RMGRR </a:t>
            </a:r>
            <a:r>
              <a:rPr lang="en-US" dirty="0" smtClean="0"/>
              <a:t>Delayed Submission until </a:t>
            </a:r>
            <a:r>
              <a:rPr lang="en-US" dirty="0"/>
              <a:t>PUCT Staff </a:t>
            </a:r>
            <a:r>
              <a:rPr lang="en-US" dirty="0" smtClean="0"/>
              <a:t>Completes Rule Review</a:t>
            </a:r>
            <a:endParaRPr lang="en-US" dirty="0"/>
          </a:p>
          <a:p>
            <a:pPr marL="800100" lvl="3" indent="-342900">
              <a:defRPr/>
            </a:pPr>
            <a:r>
              <a:rPr lang="en-US" dirty="0"/>
              <a:t>Market Testing NPRR778, Modifications to Date Change / Cancellation Evaluation Window--</a:t>
            </a:r>
            <a:r>
              <a:rPr lang="en-US" dirty="0" smtClean="0"/>
              <a:t>Scripts Update Post NPRR778 Workshop</a:t>
            </a:r>
            <a:endParaRPr lang="en-US" dirty="0"/>
          </a:p>
          <a:p>
            <a:pPr marL="800100" lvl="3" indent="-342900">
              <a:defRPr/>
            </a:pPr>
            <a:endParaRPr lang="en-US" dirty="0"/>
          </a:p>
          <a:p>
            <a:pPr marL="342900" lvl="2" indent="-342900">
              <a:defRPr/>
            </a:pPr>
            <a:endParaRPr lang="en-US" dirty="0"/>
          </a:p>
          <a:p>
            <a:pPr marL="342900" lvl="2" indent="-342900">
              <a:buClr>
                <a:schemeClr val="bg1"/>
              </a:buClr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810000" y="48768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300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 smtClean="0">
                <a:effectLst/>
              </a:rPr>
              <a:t>Next Meeting </a:t>
            </a:r>
            <a:r>
              <a:rPr lang="en-US" b="1" dirty="0" smtClean="0">
                <a:effectLst/>
              </a:rPr>
              <a:t>November 14, </a:t>
            </a:r>
            <a:r>
              <a:rPr lang="en-US" b="1" dirty="0" smtClean="0">
                <a:effectLst/>
              </a:rPr>
              <a:t>2017</a:t>
            </a:r>
            <a:br>
              <a:rPr lang="en-US" b="1" dirty="0" smtClean="0">
                <a:effectLst/>
              </a:rPr>
            </a:br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>Any questions?</a:t>
            </a:r>
            <a:endParaRPr lang="en-US" sz="4800" b="1" dirty="0" smtClean="0"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80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Update to RMS</vt:lpstr>
      <vt:lpstr>PowerPoint Presentation</vt:lpstr>
      <vt:lpstr>  Next Meeting November 14, 2017  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TXSET10192017</cp:lastModifiedBy>
  <cp:revision>84</cp:revision>
  <dcterms:created xsi:type="dcterms:W3CDTF">2015-12-11T22:27:18Z</dcterms:created>
  <dcterms:modified xsi:type="dcterms:W3CDTF">2017-10-23T15:39:16Z</dcterms:modified>
</cp:coreProperties>
</file>