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10/31/2017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77" y="1105650"/>
            <a:ext cx="8644445" cy="951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199" y="23622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Insufficiency shown above and in MIS reports caused by rounding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3708</TotalTime>
  <Words>36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115</cp:revision>
  <cp:lastPrinted>2016-01-21T20:53:15Z</cp:lastPrinted>
  <dcterms:created xsi:type="dcterms:W3CDTF">2016-01-21T15:20:31Z</dcterms:created>
  <dcterms:modified xsi:type="dcterms:W3CDTF">2017-10-26T14:40:10Z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