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7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34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5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Study Area Forecasts</a:t>
            </a:r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NPRR 842 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October 30,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Valley Load Forecast History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2000" dirty="0"/>
              <a:t>The hourly valley load actuals started flowing into the </a:t>
            </a:r>
            <a:r>
              <a:rPr lang="en-US" sz="2000" dirty="0" err="1"/>
              <a:t>iTron</a:t>
            </a:r>
            <a:r>
              <a:rPr lang="en-US" sz="2000" dirty="0"/>
              <a:t> system on May 5, 2015.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The </a:t>
            </a:r>
            <a:r>
              <a:rPr lang="en-US" sz="2000" dirty="0" err="1"/>
              <a:t>iTron</a:t>
            </a:r>
            <a:r>
              <a:rPr lang="en-US" sz="2000" dirty="0"/>
              <a:t> </a:t>
            </a:r>
            <a:r>
              <a:rPr lang="en-US" sz="2000" dirty="0" err="1"/>
              <a:t>MetrixIDR</a:t>
            </a:r>
            <a:r>
              <a:rPr lang="en-US" sz="2000" dirty="0"/>
              <a:t> application consumes the hourly actuals and generates hourly forecasts for the valley region.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/>
              <a:t>The valley hourly forecasts </a:t>
            </a:r>
            <a:r>
              <a:rPr lang="en-US" sz="2000" dirty="0" smtClean="0"/>
              <a:t>are </a:t>
            </a:r>
            <a:r>
              <a:rPr lang="en-US" sz="2000" dirty="0"/>
              <a:t>transferred to the EMS database and are available in STNET for operation </a:t>
            </a:r>
            <a:r>
              <a:rPr lang="en-US" sz="2000" dirty="0" smtClean="0"/>
              <a:t>studies</a:t>
            </a:r>
            <a:r>
              <a:rPr lang="en-US" sz="2000" dirty="0"/>
              <a:t> </a:t>
            </a:r>
            <a:r>
              <a:rPr lang="en-US" sz="2000" dirty="0" smtClean="0"/>
              <a:t>starting May 11, 2017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These </a:t>
            </a:r>
            <a:r>
              <a:rPr lang="en-US" sz="2000" dirty="0"/>
              <a:t>valley forecast values are also used in Control room spreadsheets to display the expected valley load for the upcoming seven days.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NPRR842 </a:t>
            </a:r>
            <a:r>
              <a:rPr lang="en-US" dirty="0"/>
              <a:t>Study Area Load Information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2000" dirty="0" smtClean="0"/>
              <a:t>Impact Analysis - between </a:t>
            </a:r>
            <a:r>
              <a:rPr lang="en-US" sz="2000" dirty="0"/>
              <a:t>$60k and $</a:t>
            </a:r>
            <a:r>
              <a:rPr lang="en-US" sz="2000" dirty="0" smtClean="0"/>
              <a:t>80k</a:t>
            </a:r>
          </a:p>
          <a:p>
            <a:endParaRPr lang="en-US" sz="2000" dirty="0"/>
          </a:p>
          <a:p>
            <a:r>
              <a:rPr lang="en-US" sz="2000" dirty="0"/>
              <a:t>In order to deliver forecasts for regions not defined by a Weather Zone or Load Zone, the concept of a Study Area was created for study purposes.  This NPRR defines a Study Area and identifies the method for delivery of the Load information for said Study Areas to include the forecast and actual Load.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169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Valley Load Forecast History</vt:lpstr>
      <vt:lpstr>NPRR842 Study Area Load Information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ps</cp:lastModifiedBy>
  <cp:revision>33</cp:revision>
  <cp:lastPrinted>2016-01-21T20:53:15Z</cp:lastPrinted>
  <dcterms:created xsi:type="dcterms:W3CDTF">2016-01-21T15:20:31Z</dcterms:created>
  <dcterms:modified xsi:type="dcterms:W3CDTF">2017-10-30T14:04:42Z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