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9"/>
  </p:notesMasterIdLst>
  <p:handoutMasterIdLst>
    <p:handoutMasterId r:id="rId10"/>
  </p:handoutMasterIdLst>
  <p:sldIdLst>
    <p:sldId id="260" r:id="rId6"/>
    <p:sldId id="267" r:id="rId7"/>
    <p:sldId id="268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0" d="100"/>
          <a:sy n="100" d="100"/>
        </p:scale>
        <p:origin x="342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10/30/2017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5567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Study Area Forecasts</a:t>
            </a:r>
            <a:endParaRPr lang="en-US" sz="2000" b="1" dirty="0">
              <a:solidFill>
                <a:schemeClr val="tx2"/>
              </a:solidFill>
            </a:endParaRPr>
          </a:p>
          <a:p>
            <a:r>
              <a:rPr lang="en-US" sz="2000" b="1" dirty="0" smtClean="0">
                <a:solidFill>
                  <a:schemeClr val="tx2"/>
                </a:solidFill>
              </a:rPr>
              <a:t>NPRR 842 </a:t>
            </a:r>
            <a:endParaRPr lang="en-US" sz="2000" b="1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ERCOT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October 30, 2017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Valley Load Forecast History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r>
              <a:rPr lang="en-US" sz="2000" dirty="0"/>
              <a:t>The hourly valley load actuals started flowing into the </a:t>
            </a:r>
            <a:r>
              <a:rPr lang="en-US" sz="2000" dirty="0" err="1"/>
              <a:t>iTron</a:t>
            </a:r>
            <a:r>
              <a:rPr lang="en-US" sz="2000" dirty="0"/>
              <a:t> system on May 5, 2015. 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The </a:t>
            </a:r>
            <a:r>
              <a:rPr lang="en-US" sz="2000" dirty="0" err="1"/>
              <a:t>iTron</a:t>
            </a:r>
            <a:r>
              <a:rPr lang="en-US" sz="2000" dirty="0"/>
              <a:t> </a:t>
            </a:r>
            <a:r>
              <a:rPr lang="en-US" sz="2000" dirty="0" err="1"/>
              <a:t>MetrixIDR</a:t>
            </a:r>
            <a:r>
              <a:rPr lang="en-US" sz="2000" dirty="0"/>
              <a:t> application consumes the hourly actuals and generates hourly forecasts for the valley region. </a:t>
            </a:r>
            <a:endParaRPr lang="en-US" sz="2000" dirty="0" smtClean="0"/>
          </a:p>
          <a:p>
            <a:pPr>
              <a:lnSpc>
                <a:spcPct val="150000"/>
              </a:lnSpc>
            </a:pPr>
            <a:r>
              <a:rPr lang="en-US" sz="2000" dirty="0"/>
              <a:t>The valley hourly forecasts </a:t>
            </a:r>
            <a:r>
              <a:rPr lang="en-US" sz="2000" dirty="0" smtClean="0"/>
              <a:t>are </a:t>
            </a:r>
            <a:r>
              <a:rPr lang="en-US" sz="2000" dirty="0"/>
              <a:t>transferred to the EMS database and are available in STNET for operation </a:t>
            </a:r>
            <a:r>
              <a:rPr lang="en-US" sz="2000" dirty="0" smtClean="0"/>
              <a:t>studies</a:t>
            </a:r>
            <a:r>
              <a:rPr lang="en-US" sz="2000" dirty="0"/>
              <a:t> </a:t>
            </a:r>
            <a:r>
              <a:rPr lang="en-US" sz="2000" dirty="0" smtClean="0"/>
              <a:t>starting May 11, 2017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These </a:t>
            </a:r>
            <a:r>
              <a:rPr lang="en-US" sz="2000" dirty="0"/>
              <a:t>valley forecast values are also used in Control room spreadsheets to display the expected valley load for the upcoming seven days. </a:t>
            </a: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NPRR842 </a:t>
            </a:r>
            <a:r>
              <a:rPr lang="en-US" dirty="0"/>
              <a:t>Study Area Load Information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r>
              <a:rPr lang="en-US" sz="2000" dirty="0" smtClean="0"/>
              <a:t>Impact Analysis - between </a:t>
            </a:r>
            <a:r>
              <a:rPr lang="en-US" sz="2000" dirty="0"/>
              <a:t>$60k and $</a:t>
            </a:r>
            <a:r>
              <a:rPr lang="en-US" sz="2000" dirty="0" smtClean="0"/>
              <a:t>80k</a:t>
            </a:r>
          </a:p>
          <a:p>
            <a:endParaRPr lang="en-US" sz="2000" dirty="0"/>
          </a:p>
          <a:p>
            <a:r>
              <a:rPr lang="en-US" sz="2000" dirty="0"/>
              <a:t>In order to deliver forecasts for regions not defined by a Weather Zone or Load Zone, the concept of a Study Area was created for study purposes.  This NPRR defines a Study Area and identifies the method for delivery of the Load information for said Study Areas to include the forecast and actual Load.</a:t>
            </a: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936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http://purl.org/dc/dcmitype/"/>
    <ds:schemaRef ds:uri="http://purl.org/dc/elements/1.1/"/>
    <ds:schemaRef ds:uri="http://purl.org/dc/terms/"/>
    <ds:schemaRef ds:uri="http://schemas.microsoft.com/office/infopath/2007/PartnerControls"/>
    <ds:schemaRef ds:uri="c34af464-7aa1-4edd-9be4-83dffc1cb926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</TotalTime>
  <Words>169</Words>
  <Application>Microsoft Office PowerPoint</Application>
  <PresentationFormat>On-screen Show (4:3)</PresentationFormat>
  <Paragraphs>21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1_Custom Design</vt:lpstr>
      <vt:lpstr>Office Theme</vt:lpstr>
      <vt:lpstr>PowerPoint Presentation</vt:lpstr>
      <vt:lpstr>Valley Load Forecast History</vt:lpstr>
      <vt:lpstr>NPRR842 Study Area Load Information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ps</cp:lastModifiedBy>
  <cp:revision>33</cp:revision>
  <cp:lastPrinted>2016-01-21T20:53:15Z</cp:lastPrinted>
  <dcterms:created xsi:type="dcterms:W3CDTF">2016-01-21T15:20:31Z</dcterms:created>
  <dcterms:modified xsi:type="dcterms:W3CDTF">2017-10-30T14:04:42Z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