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306" r:id="rId8"/>
    <p:sldId id="310" r:id="rId9"/>
    <p:sldId id="305" r:id="rId10"/>
    <p:sldId id="319" r:id="rId11"/>
    <p:sldId id="318" r:id="rId12"/>
    <p:sldId id="317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06E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23" autoAdjust="0"/>
  </p:normalViewPr>
  <p:slideViewPr>
    <p:cSldViewPr showGuides="1">
      <p:cViewPr varScale="1">
        <p:scale>
          <a:sx n="104" d="100"/>
          <a:sy n="104" d="100"/>
        </p:scale>
        <p:origin x="121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865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3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9596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GBY5 RMR </a:t>
            </a:r>
            <a:r>
              <a:rPr lang="en-US" sz="2400" b="1" dirty="0" smtClean="0"/>
              <a:t>Final Costs</a:t>
            </a:r>
            <a:endParaRPr lang="en-US" sz="2400" b="1" dirty="0" smtClean="0"/>
          </a:p>
          <a:p>
            <a:r>
              <a:rPr lang="en-US" sz="2800" b="1" dirty="0" smtClean="0"/>
              <a:t> </a:t>
            </a:r>
            <a:endParaRPr lang="en-US" sz="2800" dirty="0"/>
          </a:p>
          <a:p>
            <a:r>
              <a:rPr lang="en-US" dirty="0" smtClean="0"/>
              <a:t>Nov 1,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Budget Totals and Avoided Costs from Cancellation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52600" y="4840928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February 2017 and cancellation budgets include settled actuals but do not include Incentive Factor.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Avoided Costs </a:t>
            </a:r>
            <a:r>
              <a:rPr lang="en-US" sz="1400" dirty="0" smtClean="0"/>
              <a:t>calculated by comparing Cancellation Budget with </a:t>
            </a:r>
            <a:r>
              <a:rPr lang="en-US" sz="1400" dirty="0" smtClean="0"/>
              <a:t>Feb-17 Budget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371600"/>
            <a:ext cx="5562600" cy="333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13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Standby Collected v Actual Costs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429000" y="838200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Final Settlements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6521" y="1514690"/>
            <a:ext cx="5870957" cy="382862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486400" y="2573179"/>
            <a:ext cx="1295400" cy="24622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Paid back to Load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80656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RMR Cost Update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791200" y="3228945"/>
            <a:ext cx="2237874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000" dirty="0" smtClean="0"/>
              <a:t>Questions</a:t>
            </a:r>
            <a:endParaRPr lang="en-US" sz="1600" dirty="0"/>
          </a:p>
        </p:txBody>
      </p:sp>
      <p:pic>
        <p:nvPicPr>
          <p:cNvPr id="7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5791200" cy="5433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4268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000" dirty="0" smtClean="0"/>
              <a:t>Appendix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93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Additional Relevant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219200"/>
            <a:ext cx="6499201" cy="375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275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Timeline for Completing True-Up Settlements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May 1, 2017:  </a:t>
            </a:r>
            <a:r>
              <a:rPr lang="en-US" dirty="0" smtClean="0">
                <a:solidFill>
                  <a:srgbClr val="0000FF"/>
                </a:solidFill>
              </a:rPr>
              <a:t>Oct 25, 2017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May 31, 2017:  </a:t>
            </a:r>
            <a:r>
              <a:rPr lang="en-US" dirty="0" smtClean="0">
                <a:solidFill>
                  <a:srgbClr val="0000FF"/>
                </a:solidFill>
              </a:rPr>
              <a:t>Nov 24, 2017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4938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2700">
          <a:solidFill>
            <a:schemeClr val="tx1"/>
          </a:solidFill>
        </a:ln>
      </a:spPr>
      <a:bodyPr rtlCol="0" anchor="ctr"/>
      <a:lstStyle>
        <a:defPPr algn="ctr">
          <a:defRPr sz="14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10154</TotalTime>
  <Words>93</Words>
  <Application>Microsoft Office PowerPoint</Application>
  <PresentationFormat>On-screen Show (4:3)</PresentationFormat>
  <Paragraphs>26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Budget Totals and Avoided Costs from Cancellation</vt:lpstr>
      <vt:lpstr>Standby Collected v Actual Costs</vt:lpstr>
      <vt:lpstr>RMR Cost Update</vt:lpstr>
      <vt:lpstr>Appendix</vt:lpstr>
      <vt:lpstr>Additional Relevant Information</vt:lpstr>
      <vt:lpstr>Timeline for Completing True-Up Settlements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Magarinos, Marcelo</cp:lastModifiedBy>
  <cp:revision>452</cp:revision>
  <cp:lastPrinted>2016-07-18T19:58:10Z</cp:lastPrinted>
  <dcterms:created xsi:type="dcterms:W3CDTF">2016-01-21T15:20:31Z</dcterms:created>
  <dcterms:modified xsi:type="dcterms:W3CDTF">2017-10-24T15:00:50Z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