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6" r:id="rId8"/>
    <p:sldId id="310" r:id="rId9"/>
    <p:sldId id="305" r:id="rId10"/>
    <p:sldId id="319" r:id="rId11"/>
    <p:sldId id="318" r:id="rId12"/>
    <p:sldId id="31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6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9596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GBY5 RMR </a:t>
            </a:r>
            <a:r>
              <a:rPr lang="en-US" sz="2400" b="1" dirty="0" smtClean="0"/>
              <a:t>Final Costs</a:t>
            </a:r>
            <a:endParaRPr lang="en-US" sz="2400" b="1" dirty="0" smtClean="0"/>
          </a:p>
          <a:p>
            <a:r>
              <a:rPr lang="en-US" sz="2800" b="1" dirty="0" smtClean="0"/>
              <a:t> </a:t>
            </a:r>
            <a:endParaRPr lang="en-US" sz="2800" dirty="0"/>
          </a:p>
          <a:p>
            <a:r>
              <a:rPr lang="en-US" dirty="0" smtClean="0"/>
              <a:t>Nov 1,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 Totals and Avoided Costs from Cancellation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84092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February 2017 and cancellation budgets include settled actuals but do not include Incentive Factor.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Avoided Costs </a:t>
            </a:r>
            <a:r>
              <a:rPr lang="en-US" sz="1400" dirty="0" smtClean="0"/>
              <a:t>calculated by comparing Cancellation Budget with </a:t>
            </a:r>
            <a:r>
              <a:rPr lang="en-US" sz="1400" dirty="0" smtClean="0"/>
              <a:t>Feb-17 Budget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71600"/>
            <a:ext cx="5562600" cy="33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Standby Collected v Actual Costs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838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Settlements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21" y="1514690"/>
            <a:ext cx="5870957" cy="38286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2573179"/>
            <a:ext cx="1295400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Paid back to Load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065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RMR Cost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3228945"/>
            <a:ext cx="223787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Questions</a:t>
            </a:r>
            <a:endParaRPr lang="en-US" sz="1600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Appendix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Additional Relevant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499201" cy="375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7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Timeline for Completing True-Up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 1, 2017:  </a:t>
            </a:r>
            <a:r>
              <a:rPr lang="en-US" dirty="0" smtClean="0">
                <a:solidFill>
                  <a:srgbClr val="0000FF"/>
                </a:solidFill>
              </a:rPr>
              <a:t>Oct 25, 2017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May 31, 2017:  </a:t>
            </a:r>
            <a:r>
              <a:rPr lang="en-US" dirty="0" smtClean="0">
                <a:solidFill>
                  <a:srgbClr val="0000FF"/>
                </a:solidFill>
              </a:rPr>
              <a:t>Nov 24, 2017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938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10154</TotalTime>
  <Words>93</Words>
  <Application>Microsoft Office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Budget Totals and Avoided Costs from Cancellation</vt:lpstr>
      <vt:lpstr>Standby Collected v Actual Costs</vt:lpstr>
      <vt:lpstr>RMR Cost Update</vt:lpstr>
      <vt:lpstr>Appendix</vt:lpstr>
      <vt:lpstr>Additional Relevant Information</vt:lpstr>
      <vt:lpstr>Timeline for Completing True-Up Settlements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Magarinos, Marcelo</cp:lastModifiedBy>
  <cp:revision>452</cp:revision>
  <cp:lastPrinted>2016-07-18T19:58:10Z</cp:lastPrinted>
  <dcterms:created xsi:type="dcterms:W3CDTF">2016-01-21T15:20:31Z</dcterms:created>
  <dcterms:modified xsi:type="dcterms:W3CDTF">2017-10-24T15:00:50Z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