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0"/>
  </p:notesMasterIdLst>
  <p:handoutMasterIdLst>
    <p:handoutMasterId r:id="rId31"/>
  </p:handoutMasterIdLst>
  <p:sldIdLst>
    <p:sldId id="260" r:id="rId6"/>
    <p:sldId id="267" r:id="rId7"/>
    <p:sldId id="315" r:id="rId8"/>
    <p:sldId id="288" r:id="rId9"/>
    <p:sldId id="294" r:id="rId10"/>
    <p:sldId id="289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6" r:id="rId19"/>
    <p:sldId id="317" r:id="rId20"/>
    <p:sldId id="319" r:id="rId21"/>
    <p:sldId id="284" r:id="rId22"/>
    <p:sldId id="303" r:id="rId23"/>
    <p:sldId id="304" r:id="rId24"/>
    <p:sldId id="318" r:id="rId25"/>
    <p:sldId id="305" r:id="rId26"/>
    <p:sldId id="306" r:id="rId27"/>
    <p:sldId id="307" r:id="rId28"/>
    <p:sldId id="320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39" autoAdjust="0"/>
  </p:normalViewPr>
  <p:slideViewPr>
    <p:cSldViewPr showGuides="1">
      <p:cViewPr varScale="1">
        <p:scale>
          <a:sx n="86" d="100"/>
          <a:sy n="86" d="100"/>
        </p:scale>
        <p:origin x="63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RUC%20in%202017\Data%20for%20September%20WMS%20Meeting\7-17-17%2010%20HRUC%20Load%20and%20Online%20Generation%20Capacity%20-%20Including%20OFFQS%20Resourc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RUC%20in%202017\Data%20for%20September%20WMS%20Meeting\8-4-17%2012%20HRUC%20Load%20and%20Online%20Generation%20Capacity%20-%20Including%20OFFQS%20Resourc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RUC%20in%202017\Data%20for%20September%20WMS%20Meeting\8-5-17%2010%20HRUC%20Load%20and%20Online%20Generation%20Capacity%20-%20Including%20OFFQS%20Resourc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RUC%20in%202017\Data%20for%20September%20WMS%20Meeting\8-6-17%207%20HRUC%20Load%20and%20Online%20Generation%20Capacity%20-%20Including%20OFFQS%20Resourc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2017_July_COP_1hour_ahead_Summar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2017_July_COP_3hour_ahead_Summar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2017_August_COP_1hour_ahead_Summar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t3comm-nas-prod\sasdata03\mav\analysis\2017\171023_Summer_2017_COP_Error_Analysis\2017_August_COP_3hour_ahead_Summar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Forecasted Load vs. Projected Online Capacity during July 17, 2017 Hourly RUC at 10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v>HASL-Load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Page1!$G$2:$G$12</c:f>
              <c:numCache>
                <c:formatCode>#,##0.########</c:formatCode>
                <c:ptCount val="11"/>
                <c:pt idx="0">
                  <c:v>1453.7000000000044</c:v>
                </c:pt>
                <c:pt idx="1">
                  <c:v>1134.4000000000015</c:v>
                </c:pt>
                <c:pt idx="2">
                  <c:v>26.099999999998545</c:v>
                </c:pt>
                <c:pt idx="3" formatCode="#,##0">
                  <c:v>-770.60000000000582</c:v>
                </c:pt>
                <c:pt idx="4">
                  <c:v>-598.80000000000291</c:v>
                </c:pt>
                <c:pt idx="5">
                  <c:v>-150</c:v>
                </c:pt>
                <c:pt idx="6">
                  <c:v>636</c:v>
                </c:pt>
                <c:pt idx="7">
                  <c:v>-288.59999999999854</c:v>
                </c:pt>
                <c:pt idx="8">
                  <c:v>1502.5999999999985</c:v>
                </c:pt>
                <c:pt idx="9">
                  <c:v>2148.9000000000015</c:v>
                </c:pt>
                <c:pt idx="10">
                  <c:v>2415.8000000000029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825952"/>
        <c:axId val="275827520"/>
      </c:barChart>
      <c:lineChart>
        <c:grouping val="standard"/>
        <c:varyColors val="0"/>
        <c:ser>
          <c:idx val="0"/>
          <c:order val="0"/>
          <c:tx>
            <c:v>HSL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Page1!$D$2:$D$12</c:f>
              <c:numCache>
                <c:formatCode>#,##0.########</c:formatCode>
                <c:ptCount val="11"/>
                <c:pt idx="0" formatCode="#,##0">
                  <c:v>60396.3</c:v>
                </c:pt>
                <c:pt idx="1">
                  <c:v>62617.1</c:v>
                </c:pt>
                <c:pt idx="2">
                  <c:v>63577.1</c:v>
                </c:pt>
                <c:pt idx="3">
                  <c:v>64132.1</c:v>
                </c:pt>
                <c:pt idx="4">
                  <c:v>64612.3</c:v>
                </c:pt>
                <c:pt idx="5">
                  <c:v>65179.8</c:v>
                </c:pt>
                <c:pt idx="6">
                  <c:v>65353.1</c:v>
                </c:pt>
                <c:pt idx="7">
                  <c:v>63382.7</c:v>
                </c:pt>
                <c:pt idx="8">
                  <c:v>63258.7</c:v>
                </c:pt>
                <c:pt idx="9">
                  <c:v>62071.1</c:v>
                </c:pt>
                <c:pt idx="10">
                  <c:v>60931.4</c:v>
                </c:pt>
              </c:numCache>
            </c:numRef>
          </c:val>
          <c:smooth val="0"/>
        </c:ser>
        <c:ser>
          <c:idx val="1"/>
          <c:order val="1"/>
          <c:tx>
            <c:v>HASL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Page1!$E$2:$E$12</c:f>
              <c:numCache>
                <c:formatCode>#,##0.########</c:formatCode>
                <c:ptCount val="11"/>
                <c:pt idx="0">
                  <c:v>57737.3</c:v>
                </c:pt>
                <c:pt idx="1">
                  <c:v>60076</c:v>
                </c:pt>
                <c:pt idx="2">
                  <c:v>61035.9</c:v>
                </c:pt>
                <c:pt idx="3">
                  <c:v>61634.7</c:v>
                </c:pt>
                <c:pt idx="4">
                  <c:v>62158.6</c:v>
                </c:pt>
                <c:pt idx="5">
                  <c:v>62692.4</c:v>
                </c:pt>
                <c:pt idx="6">
                  <c:v>62868.2</c:v>
                </c:pt>
                <c:pt idx="7">
                  <c:v>60880.800000000003</c:v>
                </c:pt>
                <c:pt idx="8">
                  <c:v>60875.6</c:v>
                </c:pt>
                <c:pt idx="9">
                  <c:v>59681.1</c:v>
                </c:pt>
                <c:pt idx="10">
                  <c:v>58600.4</c:v>
                </c:pt>
              </c:numCache>
            </c:numRef>
          </c:val>
          <c:smooth val="0"/>
        </c:ser>
        <c:ser>
          <c:idx val="2"/>
          <c:order val="2"/>
          <c:tx>
            <c:v>Load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Page1!$F$2:$F$12</c:f>
              <c:numCache>
                <c:formatCode>#,##0.########</c:formatCode>
                <c:ptCount val="11"/>
                <c:pt idx="0">
                  <c:v>56283.6</c:v>
                </c:pt>
                <c:pt idx="1">
                  <c:v>58941.599999999999</c:v>
                </c:pt>
                <c:pt idx="2">
                  <c:v>61009.8</c:v>
                </c:pt>
                <c:pt idx="3" formatCode="#,##0">
                  <c:v>62405.3</c:v>
                </c:pt>
                <c:pt idx="4">
                  <c:v>62757.4</c:v>
                </c:pt>
                <c:pt idx="5">
                  <c:v>62842.400000000001</c:v>
                </c:pt>
                <c:pt idx="6">
                  <c:v>62232.2</c:v>
                </c:pt>
                <c:pt idx="7">
                  <c:v>61169.4</c:v>
                </c:pt>
                <c:pt idx="8">
                  <c:v>59373</c:v>
                </c:pt>
                <c:pt idx="9">
                  <c:v>57532.2</c:v>
                </c:pt>
                <c:pt idx="10">
                  <c:v>56184.6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826344"/>
        <c:axId val="275826736"/>
      </c:lineChart>
      <c:catAx>
        <c:axId val="275826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826736"/>
        <c:crosses val="autoZero"/>
        <c:auto val="1"/>
        <c:lblAlgn val="ctr"/>
        <c:lblOffset val="100"/>
        <c:noMultiLvlLbl val="0"/>
      </c:catAx>
      <c:valAx>
        <c:axId val="275826736"/>
        <c:scaling>
          <c:orientation val="minMax"/>
          <c:max val="67000"/>
          <c:min val="5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826344"/>
        <c:crosses val="autoZero"/>
        <c:crossBetween val="between"/>
        <c:majorUnit val="1500"/>
      </c:valAx>
      <c:valAx>
        <c:axId val="275827520"/>
        <c:scaling>
          <c:orientation val="minMax"/>
          <c:max val="3000"/>
          <c:min val="-1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825952"/>
        <c:crosses val="max"/>
        <c:crossBetween val="between"/>
        <c:majorUnit val="500"/>
      </c:valAx>
      <c:catAx>
        <c:axId val="275825952"/>
        <c:scaling>
          <c:orientation val="minMax"/>
        </c:scaling>
        <c:delete val="1"/>
        <c:axPos val="b"/>
        <c:majorTickMark val="out"/>
        <c:minorTickMark val="none"/>
        <c:tickLblPos val="nextTo"/>
        <c:crossAx val="275827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Forecasted Load vs. Projected Online Capacity during August 4, 2017 HRUC at 12 PM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v>HASL-Load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Page1!$G$2:$G$7</c:f>
              <c:numCache>
                <c:formatCode>#,##0.########</c:formatCode>
                <c:ptCount val="6"/>
                <c:pt idx="0">
                  <c:v>105.59999999999854</c:v>
                </c:pt>
                <c:pt idx="1">
                  <c:v>-459.5</c:v>
                </c:pt>
                <c:pt idx="2">
                  <c:v>-704.20000000000437</c:v>
                </c:pt>
                <c:pt idx="3" formatCode="#,##0">
                  <c:v>-113.59999999999854</c:v>
                </c:pt>
                <c:pt idx="4">
                  <c:v>378.70000000000437</c:v>
                </c:pt>
                <c:pt idx="5">
                  <c:v>-67.19999999999709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262816"/>
        <c:axId val="401519184"/>
      </c:barChart>
      <c:lineChart>
        <c:grouping val="standard"/>
        <c:varyColors val="0"/>
        <c:ser>
          <c:idx val="0"/>
          <c:order val="0"/>
          <c:tx>
            <c:v>HSL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Page1!$C$2:$C$7</c:f>
              <c:numCache>
                <c:formatCode>#,##0</c:formatCode>
                <c:ptCount val="6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</c:numCache>
            </c:numRef>
          </c:cat>
          <c:val>
            <c:numRef>
              <c:f>Page1!$D$2:$D$7</c:f>
              <c:numCache>
                <c:formatCode>#,##0.########</c:formatCode>
                <c:ptCount val="6"/>
                <c:pt idx="0" formatCode="#,##0">
                  <c:v>64868</c:v>
                </c:pt>
                <c:pt idx="1">
                  <c:v>66149.2</c:v>
                </c:pt>
                <c:pt idx="2">
                  <c:v>66667.399999999994</c:v>
                </c:pt>
                <c:pt idx="3">
                  <c:v>67140.7</c:v>
                </c:pt>
                <c:pt idx="4">
                  <c:v>66871.5</c:v>
                </c:pt>
                <c:pt idx="5">
                  <c:v>64936.9</c:v>
                </c:pt>
              </c:numCache>
            </c:numRef>
          </c:val>
          <c:smooth val="0"/>
        </c:ser>
        <c:ser>
          <c:idx val="1"/>
          <c:order val="1"/>
          <c:tx>
            <c:v>HASL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Page1!$C$2:$C$7</c:f>
              <c:numCache>
                <c:formatCode>#,##0</c:formatCode>
                <c:ptCount val="6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</c:numCache>
            </c:numRef>
          </c:cat>
          <c:val>
            <c:numRef>
              <c:f>Page1!$E$2:$E$7</c:f>
              <c:numCache>
                <c:formatCode>#,##0.########</c:formatCode>
                <c:ptCount val="6"/>
                <c:pt idx="0">
                  <c:v>62267.5</c:v>
                </c:pt>
                <c:pt idx="1">
                  <c:v>63695.9</c:v>
                </c:pt>
                <c:pt idx="2">
                  <c:v>64245.1</c:v>
                </c:pt>
                <c:pt idx="3">
                  <c:v>64725.4</c:v>
                </c:pt>
                <c:pt idx="4">
                  <c:v>64415.4</c:v>
                </c:pt>
                <c:pt idx="5">
                  <c:v>62461.9</c:v>
                </c:pt>
              </c:numCache>
            </c:numRef>
          </c:val>
          <c:smooth val="0"/>
        </c:ser>
        <c:ser>
          <c:idx val="2"/>
          <c:order val="2"/>
          <c:tx>
            <c:v>Load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Page1!$C$2:$C$7</c:f>
              <c:numCache>
                <c:formatCode>#,##0</c:formatCode>
                <c:ptCount val="6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</c:numCache>
            </c:numRef>
          </c:cat>
          <c:val>
            <c:numRef>
              <c:f>Page1!$F$2:$F$7</c:f>
              <c:numCache>
                <c:formatCode>#,##0.########</c:formatCode>
                <c:ptCount val="6"/>
                <c:pt idx="0">
                  <c:v>62161.9</c:v>
                </c:pt>
                <c:pt idx="1">
                  <c:v>64155.4</c:v>
                </c:pt>
                <c:pt idx="2">
                  <c:v>64949.3</c:v>
                </c:pt>
                <c:pt idx="3" formatCode="#,##0">
                  <c:v>64839</c:v>
                </c:pt>
                <c:pt idx="4">
                  <c:v>64036.7</c:v>
                </c:pt>
                <c:pt idx="5">
                  <c:v>62529.1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6018480"/>
        <c:axId val="696018088"/>
      </c:lineChart>
      <c:catAx>
        <c:axId val="696018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018088"/>
        <c:crosses val="autoZero"/>
        <c:auto val="1"/>
        <c:lblAlgn val="ctr"/>
        <c:lblOffset val="100"/>
        <c:noMultiLvlLbl val="0"/>
      </c:catAx>
      <c:valAx>
        <c:axId val="696018088"/>
        <c:scaling>
          <c:orientation val="minMax"/>
          <c:max val="69000"/>
          <c:min val="6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018480"/>
        <c:crosses val="autoZero"/>
        <c:crossBetween val="between"/>
        <c:majorUnit val="1000"/>
      </c:valAx>
      <c:valAx>
        <c:axId val="401519184"/>
        <c:scaling>
          <c:orientation val="minMax"/>
          <c:max val="600"/>
          <c:min val="-1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262816"/>
        <c:crosses val="max"/>
        <c:crossBetween val="between"/>
        <c:majorUnit val="200"/>
      </c:valAx>
      <c:catAx>
        <c:axId val="495262816"/>
        <c:scaling>
          <c:orientation val="minMax"/>
        </c:scaling>
        <c:delete val="1"/>
        <c:axPos val="b"/>
        <c:majorTickMark val="out"/>
        <c:minorTickMark val="none"/>
        <c:tickLblPos val="nextTo"/>
        <c:crossAx val="4015191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Forecasted Load vs. Projected Online Capacity during August 5, 2017 HRUC at 10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v>HASL-Load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Page1!$G$2:$G$12</c:f>
              <c:numCache>
                <c:formatCode>#,##0.########</c:formatCode>
                <c:ptCount val="11"/>
                <c:pt idx="0">
                  <c:v>3436.6999999999971</c:v>
                </c:pt>
                <c:pt idx="1">
                  <c:v>1666.6999999999971</c:v>
                </c:pt>
                <c:pt idx="2">
                  <c:v>729.90000000000146</c:v>
                </c:pt>
                <c:pt idx="3" formatCode="#,##0">
                  <c:v>-648.09999999999854</c:v>
                </c:pt>
                <c:pt idx="4">
                  <c:v>-1905.9000000000015</c:v>
                </c:pt>
                <c:pt idx="5">
                  <c:v>-1874.9000000000015</c:v>
                </c:pt>
                <c:pt idx="6">
                  <c:v>-952.09999999999854</c:v>
                </c:pt>
                <c:pt idx="7">
                  <c:v>-202.59999999999854</c:v>
                </c:pt>
                <c:pt idx="8">
                  <c:v>2837.6999999999971</c:v>
                </c:pt>
                <c:pt idx="9">
                  <c:v>3451.4000000000015</c:v>
                </c:pt>
                <c:pt idx="10">
                  <c:v>3600.2000000000044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9101936"/>
        <c:axId val="495264384"/>
      </c:barChart>
      <c:lineChart>
        <c:grouping val="standard"/>
        <c:varyColors val="0"/>
        <c:ser>
          <c:idx val="0"/>
          <c:order val="0"/>
          <c:tx>
            <c:v>HSL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Page1!$D$2:$D$12</c:f>
              <c:numCache>
                <c:formatCode>#,##0.########</c:formatCode>
                <c:ptCount val="11"/>
                <c:pt idx="0" formatCode="#,##0">
                  <c:v>61366.6</c:v>
                </c:pt>
                <c:pt idx="1">
                  <c:v>62912.5</c:v>
                </c:pt>
                <c:pt idx="2">
                  <c:v>64569.2</c:v>
                </c:pt>
                <c:pt idx="3">
                  <c:v>64946.5</c:v>
                </c:pt>
                <c:pt idx="4">
                  <c:v>65109.7</c:v>
                </c:pt>
                <c:pt idx="5">
                  <c:v>65549.3</c:v>
                </c:pt>
                <c:pt idx="6">
                  <c:v>65950.2</c:v>
                </c:pt>
                <c:pt idx="7">
                  <c:v>64863.9</c:v>
                </c:pt>
                <c:pt idx="8">
                  <c:v>64899.8</c:v>
                </c:pt>
                <c:pt idx="9">
                  <c:v>64114.9</c:v>
                </c:pt>
                <c:pt idx="10">
                  <c:v>61895.7</c:v>
                </c:pt>
              </c:numCache>
            </c:numRef>
          </c:val>
          <c:smooth val="0"/>
        </c:ser>
        <c:ser>
          <c:idx val="1"/>
          <c:order val="1"/>
          <c:tx>
            <c:v>HASL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Page1!$E$2:$E$12</c:f>
              <c:numCache>
                <c:formatCode>#,##0.########</c:formatCode>
                <c:ptCount val="11"/>
                <c:pt idx="0">
                  <c:v>58717.599999999999</c:v>
                </c:pt>
                <c:pt idx="1">
                  <c:v>60299</c:v>
                </c:pt>
                <c:pt idx="2">
                  <c:v>61990.3</c:v>
                </c:pt>
                <c:pt idx="3">
                  <c:v>62515.5</c:v>
                </c:pt>
                <c:pt idx="4">
                  <c:v>62704.7</c:v>
                </c:pt>
                <c:pt idx="5">
                  <c:v>63166.2</c:v>
                </c:pt>
                <c:pt idx="6">
                  <c:v>63539.9</c:v>
                </c:pt>
                <c:pt idx="7">
                  <c:v>62429.4</c:v>
                </c:pt>
                <c:pt idx="8">
                  <c:v>62526.5</c:v>
                </c:pt>
                <c:pt idx="9">
                  <c:v>61808.9</c:v>
                </c:pt>
                <c:pt idx="10">
                  <c:v>59527.9</c:v>
                </c:pt>
              </c:numCache>
            </c:numRef>
          </c:val>
          <c:smooth val="0"/>
        </c:ser>
        <c:ser>
          <c:idx val="2"/>
          <c:order val="2"/>
          <c:tx>
            <c:v>Load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Page1!$C$2:$C$12</c:f>
              <c:numCache>
                <c:formatCode>#,##0</c:formatCode>
                <c:ptCount val="11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cat>
          <c:val>
            <c:numRef>
              <c:f>Page1!$F$2:$F$12</c:f>
              <c:numCache>
                <c:formatCode>#,##0.########</c:formatCode>
                <c:ptCount val="11"/>
                <c:pt idx="0">
                  <c:v>55280.9</c:v>
                </c:pt>
                <c:pt idx="1">
                  <c:v>58632.3</c:v>
                </c:pt>
                <c:pt idx="2">
                  <c:v>61260.4</c:v>
                </c:pt>
                <c:pt idx="3" formatCode="#,##0">
                  <c:v>63163.6</c:v>
                </c:pt>
                <c:pt idx="4">
                  <c:v>64610.6</c:v>
                </c:pt>
                <c:pt idx="5">
                  <c:v>65041.1</c:v>
                </c:pt>
                <c:pt idx="6">
                  <c:v>64492</c:v>
                </c:pt>
                <c:pt idx="7">
                  <c:v>62632</c:v>
                </c:pt>
                <c:pt idx="8">
                  <c:v>59688.800000000003</c:v>
                </c:pt>
                <c:pt idx="9">
                  <c:v>58357.5</c:v>
                </c:pt>
                <c:pt idx="10">
                  <c:v>55927.7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263600"/>
        <c:axId val="495263992"/>
      </c:lineChart>
      <c:catAx>
        <c:axId val="495263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263992"/>
        <c:crosses val="autoZero"/>
        <c:auto val="1"/>
        <c:lblAlgn val="ctr"/>
        <c:lblOffset val="100"/>
        <c:noMultiLvlLbl val="0"/>
      </c:catAx>
      <c:valAx>
        <c:axId val="495263992"/>
        <c:scaling>
          <c:orientation val="minMax"/>
          <c:max val="68000"/>
          <c:min val="5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263600"/>
        <c:crosses val="autoZero"/>
        <c:crossBetween val="between"/>
      </c:valAx>
      <c:valAx>
        <c:axId val="49526438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101936"/>
        <c:crosses val="max"/>
        <c:crossBetween val="between"/>
      </c:valAx>
      <c:catAx>
        <c:axId val="679101936"/>
        <c:scaling>
          <c:orientation val="minMax"/>
        </c:scaling>
        <c:delete val="1"/>
        <c:axPos val="b"/>
        <c:majorTickMark val="out"/>
        <c:minorTickMark val="none"/>
        <c:tickLblPos val="nextTo"/>
        <c:crossAx val="495264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Forecasted Load vs. Projected Online Capacity during August 6, 2017 HRUC at 7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v>HASL-Load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Page1!$G$5:$G$16</c:f>
              <c:numCache>
                <c:formatCode>#,##0.########</c:formatCode>
                <c:ptCount val="12"/>
                <c:pt idx="0" formatCode="#,##0">
                  <c:v>1973.4000000000015</c:v>
                </c:pt>
                <c:pt idx="1">
                  <c:v>2500.1999999999971</c:v>
                </c:pt>
                <c:pt idx="2">
                  <c:v>868</c:v>
                </c:pt>
                <c:pt idx="3">
                  <c:v>-699.60000000000582</c:v>
                </c:pt>
                <c:pt idx="4">
                  <c:v>-1418.8999999999942</c:v>
                </c:pt>
                <c:pt idx="5">
                  <c:v>-1813.3000000000029</c:v>
                </c:pt>
                <c:pt idx="6">
                  <c:v>-1829.6999999999971</c:v>
                </c:pt>
                <c:pt idx="7">
                  <c:v>-1849.0999999999985</c:v>
                </c:pt>
                <c:pt idx="8">
                  <c:v>-785.29999999999563</c:v>
                </c:pt>
                <c:pt idx="9">
                  <c:v>555.19999999999709</c:v>
                </c:pt>
                <c:pt idx="10">
                  <c:v>632.09999999999854</c:v>
                </c:pt>
                <c:pt idx="11">
                  <c:v>1634.5999999999985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380152"/>
        <c:axId val="679103504"/>
      </c:barChart>
      <c:lineChart>
        <c:grouping val="standard"/>
        <c:varyColors val="0"/>
        <c:ser>
          <c:idx val="0"/>
          <c:order val="0"/>
          <c:tx>
            <c:v>HSL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Page1!$C$5:$C$16</c:f>
              <c:numCache>
                <c:formatCode>#,##0</c:formatCode>
                <c:ptCount val="12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</c:numCache>
            </c:numRef>
          </c:cat>
          <c:val>
            <c:numRef>
              <c:f>Page1!$D$5:$D$16</c:f>
              <c:numCache>
                <c:formatCode>#,##0.########</c:formatCode>
                <c:ptCount val="12"/>
                <c:pt idx="0">
                  <c:v>59418.7</c:v>
                </c:pt>
                <c:pt idx="1">
                  <c:v>62198.7</c:v>
                </c:pt>
                <c:pt idx="2">
                  <c:v>63398.2</c:v>
                </c:pt>
                <c:pt idx="3">
                  <c:v>64084.7</c:v>
                </c:pt>
                <c:pt idx="4">
                  <c:v>64328.5</c:v>
                </c:pt>
                <c:pt idx="5">
                  <c:v>64542.3</c:v>
                </c:pt>
                <c:pt idx="6">
                  <c:v>64531.9</c:v>
                </c:pt>
                <c:pt idx="7">
                  <c:v>63131.3</c:v>
                </c:pt>
                <c:pt idx="8">
                  <c:v>62101.3</c:v>
                </c:pt>
                <c:pt idx="9">
                  <c:v>61898.5</c:v>
                </c:pt>
                <c:pt idx="10">
                  <c:v>60510.1</c:v>
                </c:pt>
                <c:pt idx="11">
                  <c:v>58422.1</c:v>
                </c:pt>
              </c:numCache>
            </c:numRef>
          </c:val>
          <c:smooth val="0"/>
        </c:ser>
        <c:ser>
          <c:idx val="1"/>
          <c:order val="1"/>
          <c:tx>
            <c:v>HASL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Page1!$C$5:$C$16</c:f>
              <c:numCache>
                <c:formatCode>#,##0</c:formatCode>
                <c:ptCount val="12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</c:numCache>
            </c:numRef>
          </c:cat>
          <c:val>
            <c:numRef>
              <c:f>Page1!$E$5:$E$16</c:f>
              <c:numCache>
                <c:formatCode>#,##0.########</c:formatCode>
                <c:ptCount val="12"/>
                <c:pt idx="0">
                  <c:v>56770.6</c:v>
                </c:pt>
                <c:pt idx="1">
                  <c:v>59631.7</c:v>
                </c:pt>
                <c:pt idx="2">
                  <c:v>60801.2</c:v>
                </c:pt>
                <c:pt idx="3">
                  <c:v>61668.7</c:v>
                </c:pt>
                <c:pt idx="4">
                  <c:v>61936.800000000003</c:v>
                </c:pt>
                <c:pt idx="5">
                  <c:v>62149.5</c:v>
                </c:pt>
                <c:pt idx="6">
                  <c:v>62113.8</c:v>
                </c:pt>
                <c:pt idx="7">
                  <c:v>60706.3</c:v>
                </c:pt>
                <c:pt idx="8">
                  <c:v>59730.8</c:v>
                </c:pt>
                <c:pt idx="9">
                  <c:v>59586.7</c:v>
                </c:pt>
                <c:pt idx="10">
                  <c:v>58137</c:v>
                </c:pt>
                <c:pt idx="11">
                  <c:v>56039.199999999997</c:v>
                </c:pt>
              </c:numCache>
            </c:numRef>
          </c:val>
          <c:smooth val="0"/>
        </c:ser>
        <c:ser>
          <c:idx val="2"/>
          <c:order val="2"/>
          <c:tx>
            <c:v>Load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Page1!$C$5:$C$16</c:f>
              <c:numCache>
                <c:formatCode>#,##0</c:formatCode>
                <c:ptCount val="12"/>
                <c:pt idx="0">
                  <c:v>12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</c:numCache>
            </c:numRef>
          </c:cat>
          <c:val>
            <c:numRef>
              <c:f>Page1!$F$5:$F$16</c:f>
              <c:numCache>
                <c:formatCode>#,##0.########</c:formatCode>
                <c:ptCount val="12"/>
                <c:pt idx="0" formatCode="#,##0">
                  <c:v>54797.2</c:v>
                </c:pt>
                <c:pt idx="1">
                  <c:v>57131.5</c:v>
                </c:pt>
                <c:pt idx="2">
                  <c:v>59933.2</c:v>
                </c:pt>
                <c:pt idx="3">
                  <c:v>62368.3</c:v>
                </c:pt>
                <c:pt idx="4">
                  <c:v>63355.7</c:v>
                </c:pt>
                <c:pt idx="5">
                  <c:v>63962.8</c:v>
                </c:pt>
                <c:pt idx="6">
                  <c:v>63943.5</c:v>
                </c:pt>
                <c:pt idx="7">
                  <c:v>62555.4</c:v>
                </c:pt>
                <c:pt idx="8">
                  <c:v>60516.1</c:v>
                </c:pt>
                <c:pt idx="9">
                  <c:v>59031.5</c:v>
                </c:pt>
                <c:pt idx="10">
                  <c:v>57504.9</c:v>
                </c:pt>
                <c:pt idx="11">
                  <c:v>54404.6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9102720"/>
        <c:axId val="679103112"/>
      </c:lineChart>
      <c:catAx>
        <c:axId val="679102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103112"/>
        <c:crosses val="autoZero"/>
        <c:auto val="1"/>
        <c:lblAlgn val="ctr"/>
        <c:lblOffset val="100"/>
        <c:noMultiLvlLbl val="0"/>
      </c:catAx>
      <c:valAx>
        <c:axId val="679103112"/>
        <c:scaling>
          <c:orientation val="minMax"/>
          <c:max val="66000"/>
          <c:min val="5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#####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102720"/>
        <c:crosses val="autoZero"/>
        <c:crossBetween val="between"/>
        <c:majorUnit val="2000"/>
      </c:valAx>
      <c:valAx>
        <c:axId val="679103504"/>
        <c:scaling>
          <c:orientation val="minMax"/>
          <c:min val="-4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380152"/>
        <c:crosses val="max"/>
        <c:crossBetween val="between"/>
      </c:valAx>
      <c:catAx>
        <c:axId val="402380152"/>
        <c:scaling>
          <c:orientation val="minMax"/>
        </c:scaling>
        <c:delete val="1"/>
        <c:axPos val="b"/>
        <c:majorTickMark val="out"/>
        <c:minorTickMark val="none"/>
        <c:tickLblPos val="nextTo"/>
        <c:crossAx val="6791035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1-Hour Ahead COP HSL Error (July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3.1063924534790635E-2</c:v>
                </c:pt>
                <c:pt idx="1">
                  <c:v>2.585330295711168E-2</c:v>
                </c:pt>
                <c:pt idx="2">
                  <c:v>7.695509411275097E-3</c:v>
                </c:pt>
                <c:pt idx="3">
                  <c:v>-4.5713008888897868E-3</c:v>
                </c:pt>
                <c:pt idx="4">
                  <c:v>-6.2026702705229551E-3</c:v>
                </c:pt>
                <c:pt idx="5">
                  <c:v>5.9053699342292282E-4</c:v>
                </c:pt>
                <c:pt idx="6">
                  <c:v>4.7634617624134398E-3</c:v>
                </c:pt>
                <c:pt idx="7">
                  <c:v>-7.3776164993113371E-3</c:v>
                </c:pt>
                <c:pt idx="8">
                  <c:v>-4.1829259215943118E-3</c:v>
                </c:pt>
                <c:pt idx="9">
                  <c:v>1.1341804032999623E-3</c:v>
                </c:pt>
                <c:pt idx="10">
                  <c:v>-8.864508837228318E-3</c:v>
                </c:pt>
                <c:pt idx="11">
                  <c:v>5.6226799285291132E-3</c:v>
                </c:pt>
                <c:pt idx="12">
                  <c:v>1.1619888160362545E-2</c:v>
                </c:pt>
                <c:pt idx="13">
                  <c:v>1.1918114305068562E-3</c:v>
                </c:pt>
                <c:pt idx="14">
                  <c:v>2.0548089185359161E-3</c:v>
                </c:pt>
                <c:pt idx="15">
                  <c:v>-1.1819693105758259E-3</c:v>
                </c:pt>
                <c:pt idx="16">
                  <c:v>-1.4865107427848973E-3</c:v>
                </c:pt>
                <c:pt idx="17">
                  <c:v>8.7772672275758144E-4</c:v>
                </c:pt>
                <c:pt idx="18">
                  <c:v>2.1805603400826177E-3</c:v>
                </c:pt>
                <c:pt idx="19">
                  <c:v>3.9930315217569521E-3</c:v>
                </c:pt>
                <c:pt idx="20">
                  <c:v>1.5169570207699162E-3</c:v>
                </c:pt>
                <c:pt idx="21">
                  <c:v>9.3795435718468795E-3</c:v>
                </c:pt>
                <c:pt idx="22">
                  <c:v>1.250760302972072E-2</c:v>
                </c:pt>
                <c:pt idx="23">
                  <c:v>-3.7173206993019164E-3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-1.7759019061506201E-3</c:v>
                </c:pt>
                <c:pt idx="1">
                  <c:v>-1.3349756237876428E-2</c:v>
                </c:pt>
                <c:pt idx="2">
                  <c:v>1.0874271768221183E-3</c:v>
                </c:pt>
                <c:pt idx="3">
                  <c:v>-1.2006899046093746E-3</c:v>
                </c:pt>
                <c:pt idx="4">
                  <c:v>-2.0256965639462981E-3</c:v>
                </c:pt>
                <c:pt idx="5">
                  <c:v>2.572136171338564E-3</c:v>
                </c:pt>
                <c:pt idx="6">
                  <c:v>9.4443126208447643E-4</c:v>
                </c:pt>
                <c:pt idx="7">
                  <c:v>-2.1283468940498439E-2</c:v>
                </c:pt>
                <c:pt idx="8">
                  <c:v>3.5988375754271226E-5</c:v>
                </c:pt>
                <c:pt idx="9">
                  <c:v>1.1300270867100318E-2</c:v>
                </c:pt>
                <c:pt idx="10">
                  <c:v>-9.1931120506791287E-4</c:v>
                </c:pt>
                <c:pt idx="11">
                  <c:v>-1.7773503725003501E-2</c:v>
                </c:pt>
                <c:pt idx="12">
                  <c:v>-2.1668993726053659E-2</c:v>
                </c:pt>
                <c:pt idx="13">
                  <c:v>-6.091954431045165E-3</c:v>
                </c:pt>
                <c:pt idx="14">
                  <c:v>-6.7442358185740223E-3</c:v>
                </c:pt>
                <c:pt idx="15">
                  <c:v>1.8946668572791287E-5</c:v>
                </c:pt>
                <c:pt idx="16">
                  <c:v>1.9084788291000086E-3</c:v>
                </c:pt>
                <c:pt idx="17">
                  <c:v>3.1221524972059492E-3</c:v>
                </c:pt>
                <c:pt idx="18">
                  <c:v>-3.8165319707135527E-3</c:v>
                </c:pt>
                <c:pt idx="19">
                  <c:v>-3.211263120949606E-3</c:v>
                </c:pt>
                <c:pt idx="20">
                  <c:v>-5.9266920650035693E-3</c:v>
                </c:pt>
                <c:pt idx="21">
                  <c:v>1.1605303735879936E-2</c:v>
                </c:pt>
                <c:pt idx="22">
                  <c:v>8.0520780350138502E-3</c:v>
                </c:pt>
                <c:pt idx="23">
                  <c:v>8.4039866510330005E-3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-5.339124300623263E-3</c:v>
                </c:pt>
                <c:pt idx="1">
                  <c:v>-1.2492832078307958E-2</c:v>
                </c:pt>
                <c:pt idx="2">
                  <c:v>-5.2185958009401283E-16</c:v>
                </c:pt>
                <c:pt idx="3">
                  <c:v>-1.0578877110698122E-3</c:v>
                </c:pt>
                <c:pt idx="4">
                  <c:v>-3.5759666433658043E-5</c:v>
                </c:pt>
                <c:pt idx="5">
                  <c:v>1.4046534074562378E-2</c:v>
                </c:pt>
                <c:pt idx="6">
                  <c:v>8.3315583009386709E-3</c:v>
                </c:pt>
                <c:pt idx="7">
                  <c:v>-1.0947268572414152E-2</c:v>
                </c:pt>
                <c:pt idx="8">
                  <c:v>-1.3183504400051426E-3</c:v>
                </c:pt>
                <c:pt idx="9">
                  <c:v>3.0983023503098005E-3</c:v>
                </c:pt>
                <c:pt idx="10">
                  <c:v>-4.277359547032556E-5</c:v>
                </c:pt>
                <c:pt idx="11">
                  <c:v>-1.3703382162109416E-2</c:v>
                </c:pt>
                <c:pt idx="12">
                  <c:v>-1.3478742913723958E-2</c:v>
                </c:pt>
                <c:pt idx="13">
                  <c:v>-5.6230368792149531E-3</c:v>
                </c:pt>
                <c:pt idx="14">
                  <c:v>-1.0210557443938877E-2</c:v>
                </c:pt>
                <c:pt idx="15">
                  <c:v>-9.2794759825331145E-3</c:v>
                </c:pt>
                <c:pt idx="16">
                  <c:v>-9.2850510677811166E-3</c:v>
                </c:pt>
                <c:pt idx="17">
                  <c:v>-5.0507546479794212E-3</c:v>
                </c:pt>
                <c:pt idx="18">
                  <c:v>-7.748056706330806E-3</c:v>
                </c:pt>
                <c:pt idx="19">
                  <c:v>-6.6432220681505068E-3</c:v>
                </c:pt>
                <c:pt idx="20">
                  <c:v>-1.1380555570854227E-2</c:v>
                </c:pt>
                <c:pt idx="21">
                  <c:v>-1.2766448969235251E-2</c:v>
                </c:pt>
                <c:pt idx="22">
                  <c:v>-1.1819996319521955E-2</c:v>
                </c:pt>
                <c:pt idx="23">
                  <c:v>8.3581219514005306E-5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9.1008356344866488E-3</c:v>
                </c:pt>
                <c:pt idx="1">
                  <c:v>3.8943647858290671E-4</c:v>
                </c:pt>
                <c:pt idx="2">
                  <c:v>1.7324599794921716E-3</c:v>
                </c:pt>
                <c:pt idx="3">
                  <c:v>1.1308107322566176E-3</c:v>
                </c:pt>
                <c:pt idx="4">
                  <c:v>-4.2398109224736218E-4</c:v>
                </c:pt>
                <c:pt idx="5">
                  <c:v>2.7889959389883162E-3</c:v>
                </c:pt>
                <c:pt idx="6">
                  <c:v>5.9626080487458297E-3</c:v>
                </c:pt>
                <c:pt idx="7">
                  <c:v>-6.9018521784382355E-3</c:v>
                </c:pt>
                <c:pt idx="8">
                  <c:v>6.6523904256259704E-3</c:v>
                </c:pt>
                <c:pt idx="9">
                  <c:v>-6.8992897064007212E-3</c:v>
                </c:pt>
                <c:pt idx="10">
                  <c:v>-1.6016365828088908E-2</c:v>
                </c:pt>
                <c:pt idx="11">
                  <c:v>-8.9854554211949E-3</c:v>
                </c:pt>
                <c:pt idx="12">
                  <c:v>-1.8355956848439034E-2</c:v>
                </c:pt>
                <c:pt idx="13">
                  <c:v>-1.1049939877577866E-2</c:v>
                </c:pt>
                <c:pt idx="14">
                  <c:v>-2.0467425095933595E-2</c:v>
                </c:pt>
                <c:pt idx="15">
                  <c:v>-1.685511271752772E-3</c:v>
                </c:pt>
                <c:pt idx="16">
                  <c:v>-1.8501202910947813E-3</c:v>
                </c:pt>
                <c:pt idx="17">
                  <c:v>-6.3391442155308316E-3</c:v>
                </c:pt>
                <c:pt idx="18">
                  <c:v>-7.4481008191208068E-3</c:v>
                </c:pt>
                <c:pt idx="19">
                  <c:v>9.3400327285367013E-3</c:v>
                </c:pt>
                <c:pt idx="20">
                  <c:v>2.0771582191402181E-3</c:v>
                </c:pt>
                <c:pt idx="21">
                  <c:v>1.2116044488865765E-2</c:v>
                </c:pt>
                <c:pt idx="22">
                  <c:v>-1.9668257989083927E-3</c:v>
                </c:pt>
                <c:pt idx="23">
                  <c:v>1.0062205855782127E-2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-2.6887660335994427E-3</c:v>
                </c:pt>
                <c:pt idx="1">
                  <c:v>-2.88884612356632E-3</c:v>
                </c:pt>
                <c:pt idx="2">
                  <c:v>-2.357474484384529E-3</c:v>
                </c:pt>
                <c:pt idx="3">
                  <c:v>-2.3999527878140743E-3</c:v>
                </c:pt>
                <c:pt idx="4">
                  <c:v>-2.4941468357968406E-3</c:v>
                </c:pt>
                <c:pt idx="5">
                  <c:v>-1.2564869410430861E-3</c:v>
                </c:pt>
                <c:pt idx="6">
                  <c:v>1.555382261824256E-3</c:v>
                </c:pt>
                <c:pt idx="7">
                  <c:v>-1.3720298979649838E-2</c:v>
                </c:pt>
                <c:pt idx="8">
                  <c:v>-2.780007120487147E-2</c:v>
                </c:pt>
                <c:pt idx="9">
                  <c:v>-2.3543836756733327E-2</c:v>
                </c:pt>
                <c:pt idx="10">
                  <c:v>-6.6494660413870515E-3</c:v>
                </c:pt>
                <c:pt idx="11">
                  <c:v>-8.8485928267637102E-3</c:v>
                </c:pt>
                <c:pt idx="12">
                  <c:v>-7.307937049404592E-3</c:v>
                </c:pt>
                <c:pt idx="13">
                  <c:v>2.627374513514788E-3</c:v>
                </c:pt>
                <c:pt idx="14">
                  <c:v>-4.8634463808167753E-3</c:v>
                </c:pt>
                <c:pt idx="15">
                  <c:v>8.3253386486337577E-3</c:v>
                </c:pt>
                <c:pt idx="16">
                  <c:v>1.0509359293077032E-2</c:v>
                </c:pt>
                <c:pt idx="17">
                  <c:v>9.0041393878682596E-3</c:v>
                </c:pt>
                <c:pt idx="18">
                  <c:v>1.6650143702874192E-2</c:v>
                </c:pt>
                <c:pt idx="19">
                  <c:v>4.4824861139515079E-3</c:v>
                </c:pt>
                <c:pt idx="20">
                  <c:v>1.3705485852241201E-2</c:v>
                </c:pt>
                <c:pt idx="21">
                  <c:v>2.0628264019905612E-2</c:v>
                </c:pt>
                <c:pt idx="22">
                  <c:v>2.4999086891413676E-2</c:v>
                </c:pt>
                <c:pt idx="23">
                  <c:v>1.446077998788088E-2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1.2617902813299321E-2</c:v>
                </c:pt>
                <c:pt idx="1">
                  <c:v>4.1904605398302157E-4</c:v>
                </c:pt>
                <c:pt idx="2">
                  <c:v>1.6836019225908213E-3</c:v>
                </c:pt>
                <c:pt idx="3">
                  <c:v>1.340584396254486E-3</c:v>
                </c:pt>
                <c:pt idx="4">
                  <c:v>1.2068965517241976E-3</c:v>
                </c:pt>
                <c:pt idx="5">
                  <c:v>3.1732504614429783E-3</c:v>
                </c:pt>
                <c:pt idx="6">
                  <c:v>-1.6426736754072467E-3</c:v>
                </c:pt>
                <c:pt idx="7">
                  <c:v>-1.1268625321632595E-2</c:v>
                </c:pt>
                <c:pt idx="8">
                  <c:v>-1.4885439735100993E-3</c:v>
                </c:pt>
                <c:pt idx="9">
                  <c:v>6.600623859513992E-4</c:v>
                </c:pt>
                <c:pt idx="10">
                  <c:v>7.4582540501124343E-3</c:v>
                </c:pt>
                <c:pt idx="11">
                  <c:v>4.3629105401038542E-3</c:v>
                </c:pt>
                <c:pt idx="12">
                  <c:v>4.2022354327661349E-3</c:v>
                </c:pt>
                <c:pt idx="13">
                  <c:v>1.6204348057261172E-2</c:v>
                </c:pt>
                <c:pt idx="14">
                  <c:v>9.5750150936571941E-3</c:v>
                </c:pt>
                <c:pt idx="15">
                  <c:v>2.0588266717950384E-2</c:v>
                </c:pt>
                <c:pt idx="16">
                  <c:v>2.4599396049971734E-2</c:v>
                </c:pt>
                <c:pt idx="17">
                  <c:v>1.2384887965500788E-2</c:v>
                </c:pt>
                <c:pt idx="18">
                  <c:v>1.8650823494021116E-2</c:v>
                </c:pt>
                <c:pt idx="19">
                  <c:v>1.8627679478962583E-2</c:v>
                </c:pt>
                <c:pt idx="20">
                  <c:v>2.0943662302077785E-2</c:v>
                </c:pt>
                <c:pt idx="21">
                  <c:v>1.434564752287633E-2</c:v>
                </c:pt>
                <c:pt idx="22">
                  <c:v>1.0263761154181046E-2</c:v>
                </c:pt>
                <c:pt idx="23">
                  <c:v>1.6391000704680903E-2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1.7440116638229391E-3</c:v>
                </c:pt>
                <c:pt idx="1">
                  <c:v>-7.6422863666011668E-3</c:v>
                </c:pt>
                <c:pt idx="2">
                  <c:v>4.7183261840643377E-5</c:v>
                </c:pt>
                <c:pt idx="3">
                  <c:v>2.2305592754261437E-3</c:v>
                </c:pt>
                <c:pt idx="4">
                  <c:v>2.6039537583596615E-3</c:v>
                </c:pt>
                <c:pt idx="5">
                  <c:v>-8.4406549016482584E-3</c:v>
                </c:pt>
                <c:pt idx="6">
                  <c:v>-6.6466081527766022E-3</c:v>
                </c:pt>
                <c:pt idx="7">
                  <c:v>-8.5099318346066599E-3</c:v>
                </c:pt>
                <c:pt idx="8">
                  <c:v>2.012349552002384E-3</c:v>
                </c:pt>
                <c:pt idx="9">
                  <c:v>1.098486590919492E-3</c:v>
                </c:pt>
                <c:pt idx="10">
                  <c:v>-2.5735746189434442E-3</c:v>
                </c:pt>
                <c:pt idx="11">
                  <c:v>-5.4660524561500482E-3</c:v>
                </c:pt>
                <c:pt idx="12">
                  <c:v>1.7237872793428144E-2</c:v>
                </c:pt>
                <c:pt idx="13">
                  <c:v>2.033203967227205E-2</c:v>
                </c:pt>
                <c:pt idx="14">
                  <c:v>5.5223640572959901E-4</c:v>
                </c:pt>
                <c:pt idx="15">
                  <c:v>1.1275545099925897E-2</c:v>
                </c:pt>
                <c:pt idx="16">
                  <c:v>9.7998638570894955E-3</c:v>
                </c:pt>
                <c:pt idx="17">
                  <c:v>5.640314378178567E-3</c:v>
                </c:pt>
                <c:pt idx="18">
                  <c:v>6.8399018608978901E-3</c:v>
                </c:pt>
                <c:pt idx="19">
                  <c:v>6.1687009852062456E-3</c:v>
                </c:pt>
                <c:pt idx="20">
                  <c:v>9.1025673263096796E-3</c:v>
                </c:pt>
                <c:pt idx="21">
                  <c:v>1.2143020133050072E-2</c:v>
                </c:pt>
                <c:pt idx="22">
                  <c:v>2.286403495690054E-2</c:v>
                </c:pt>
                <c:pt idx="23">
                  <c:v>9.1843094598191219E-3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1.1322384744039208E-2</c:v>
                </c:pt>
                <c:pt idx="1">
                  <c:v>-7.276930269605816E-3</c:v>
                </c:pt>
                <c:pt idx="2">
                  <c:v>-1.2276350676998428E-2</c:v>
                </c:pt>
                <c:pt idx="3">
                  <c:v>-1.2752547000695143E-2</c:v>
                </c:pt>
                <c:pt idx="4">
                  <c:v>-2.8173025220978105E-2</c:v>
                </c:pt>
                <c:pt idx="5">
                  <c:v>-1.5343596147436772E-2</c:v>
                </c:pt>
                <c:pt idx="6">
                  <c:v>-4.0096651824606047E-3</c:v>
                </c:pt>
                <c:pt idx="7">
                  <c:v>-7.5473509153018859E-3</c:v>
                </c:pt>
                <c:pt idx="8">
                  <c:v>-5.8020997109098135E-3</c:v>
                </c:pt>
                <c:pt idx="9">
                  <c:v>-1.2687125606346747E-3</c:v>
                </c:pt>
                <c:pt idx="10">
                  <c:v>-2.7778943086914486E-3</c:v>
                </c:pt>
                <c:pt idx="11">
                  <c:v>1.2242971611281016E-3</c:v>
                </c:pt>
                <c:pt idx="12">
                  <c:v>1.0133545294153624E-2</c:v>
                </c:pt>
                <c:pt idx="13">
                  <c:v>1.3737585080557429E-2</c:v>
                </c:pt>
                <c:pt idx="14">
                  <c:v>1.8626285645365649E-2</c:v>
                </c:pt>
                <c:pt idx="15">
                  <c:v>2.1467181710781612E-2</c:v>
                </c:pt>
                <c:pt idx="16">
                  <c:v>2.6770914433533528E-2</c:v>
                </c:pt>
                <c:pt idx="17">
                  <c:v>2.2595635454536599E-2</c:v>
                </c:pt>
                <c:pt idx="18">
                  <c:v>2.1334821669697114E-2</c:v>
                </c:pt>
                <c:pt idx="19">
                  <c:v>1.4061599344702214E-2</c:v>
                </c:pt>
                <c:pt idx="20">
                  <c:v>1.2175407651777206E-2</c:v>
                </c:pt>
                <c:pt idx="21">
                  <c:v>1.8718193098239775E-2</c:v>
                </c:pt>
                <c:pt idx="22">
                  <c:v>8.4950213371273123E-3</c:v>
                </c:pt>
                <c:pt idx="23">
                  <c:v>1.7988800838554177E-3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7.7800051965277997E-3</c:v>
                </c:pt>
                <c:pt idx="1">
                  <c:v>-8.6576924564205776E-4</c:v>
                </c:pt>
                <c:pt idx="2">
                  <c:v>4.7275532547910837E-5</c:v>
                </c:pt>
                <c:pt idx="3">
                  <c:v>-7.9442613447053926E-5</c:v>
                </c:pt>
                <c:pt idx="4">
                  <c:v>-1.58446369115992E-4</c:v>
                </c:pt>
                <c:pt idx="5">
                  <c:v>-1.5975559303693816E-3</c:v>
                </c:pt>
                <c:pt idx="6">
                  <c:v>-4.2083447882038658E-4</c:v>
                </c:pt>
                <c:pt idx="7">
                  <c:v>-1.1114000285192497E-3</c:v>
                </c:pt>
                <c:pt idx="8">
                  <c:v>8.1444972050247998E-3</c:v>
                </c:pt>
                <c:pt idx="9">
                  <c:v>1.7507615812867297E-3</c:v>
                </c:pt>
                <c:pt idx="10">
                  <c:v>-1.1030182255445017E-4</c:v>
                </c:pt>
                <c:pt idx="11">
                  <c:v>1.5438352727757574E-3</c:v>
                </c:pt>
                <c:pt idx="12">
                  <c:v>-7.0056113489195175E-3</c:v>
                </c:pt>
                <c:pt idx="13">
                  <c:v>-6.3680693333068904E-3</c:v>
                </c:pt>
                <c:pt idx="14">
                  <c:v>-3.9370407970422136E-3</c:v>
                </c:pt>
                <c:pt idx="15">
                  <c:v>-2.1665021081283269E-3</c:v>
                </c:pt>
                <c:pt idx="16">
                  <c:v>-3.6219584996461857E-3</c:v>
                </c:pt>
                <c:pt idx="17">
                  <c:v>-6.2867431793491458E-3</c:v>
                </c:pt>
                <c:pt idx="18">
                  <c:v>3.7803807930125981E-3</c:v>
                </c:pt>
                <c:pt idx="19">
                  <c:v>-1.3748191027496358E-2</c:v>
                </c:pt>
                <c:pt idx="20">
                  <c:v>-1.2993935353261408E-2</c:v>
                </c:pt>
                <c:pt idx="21">
                  <c:v>-2.6736780280087583E-2</c:v>
                </c:pt>
                <c:pt idx="22">
                  <c:v>-2.1691095234588304E-2</c:v>
                </c:pt>
                <c:pt idx="23">
                  <c:v>-1.5669533144415562E-2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-9.728704815345041E-3</c:v>
                </c:pt>
                <c:pt idx="1">
                  <c:v>-1.6469110706864007E-2</c:v>
                </c:pt>
                <c:pt idx="2">
                  <c:v>-1.9154183728122977E-2</c:v>
                </c:pt>
                <c:pt idx="3">
                  <c:v>-1.6695798536932354E-2</c:v>
                </c:pt>
                <c:pt idx="4">
                  <c:v>-1.5854969050894341E-2</c:v>
                </c:pt>
                <c:pt idx="5">
                  <c:v>-3.4400624338511085E-2</c:v>
                </c:pt>
                <c:pt idx="6">
                  <c:v>-1.5861446619464141E-2</c:v>
                </c:pt>
                <c:pt idx="7">
                  <c:v>-1.7342701438540237E-2</c:v>
                </c:pt>
                <c:pt idx="8">
                  <c:v>2.6458384183544689E-3</c:v>
                </c:pt>
                <c:pt idx="9">
                  <c:v>4.7355275614851941E-3</c:v>
                </c:pt>
                <c:pt idx="10">
                  <c:v>-1.1868799359398483E-2</c:v>
                </c:pt>
                <c:pt idx="11">
                  <c:v>-2.2693792980016995E-2</c:v>
                </c:pt>
                <c:pt idx="12">
                  <c:v>-1.5291930713984219E-2</c:v>
                </c:pt>
                <c:pt idx="13">
                  <c:v>-2.3928090768013085E-3</c:v>
                </c:pt>
                <c:pt idx="14">
                  <c:v>-1.0328958351953937E-2</c:v>
                </c:pt>
                <c:pt idx="15">
                  <c:v>-5.9124492990224606E-3</c:v>
                </c:pt>
                <c:pt idx="16">
                  <c:v>-5.7675922487057654E-3</c:v>
                </c:pt>
                <c:pt idx="17">
                  <c:v>-6.6173891976964707E-3</c:v>
                </c:pt>
                <c:pt idx="18">
                  <c:v>-5.8450519400257668E-3</c:v>
                </c:pt>
                <c:pt idx="19">
                  <c:v>-5.125591529519434E-3</c:v>
                </c:pt>
                <c:pt idx="20">
                  <c:v>-1.270901138337055E-2</c:v>
                </c:pt>
                <c:pt idx="21">
                  <c:v>5.405921990994861E-3</c:v>
                </c:pt>
                <c:pt idx="22">
                  <c:v>-1.2338127407522E-2</c:v>
                </c:pt>
                <c:pt idx="23">
                  <c:v>-1.2529378393711026E-2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2.5046972710672296E-2</c:v>
                </c:pt>
                <c:pt idx="1">
                  <c:v>-4.5688282973774435E-3</c:v>
                </c:pt>
                <c:pt idx="2">
                  <c:v>-3.8886610127934979E-3</c:v>
                </c:pt>
                <c:pt idx="3">
                  <c:v>-4.3785284844931327E-3</c:v>
                </c:pt>
                <c:pt idx="4">
                  <c:v>-5.4306588083729056E-3</c:v>
                </c:pt>
                <c:pt idx="5">
                  <c:v>-2.6112643042684965E-3</c:v>
                </c:pt>
                <c:pt idx="6">
                  <c:v>-2.8448856217271341E-2</c:v>
                </c:pt>
                <c:pt idx="7">
                  <c:v>-3.4560183341739839E-2</c:v>
                </c:pt>
                <c:pt idx="8">
                  <c:v>-1.1660119028608076E-2</c:v>
                </c:pt>
                <c:pt idx="9">
                  <c:v>1.2780084334757765E-2</c:v>
                </c:pt>
                <c:pt idx="10">
                  <c:v>5.0153372492800878E-3</c:v>
                </c:pt>
                <c:pt idx="11">
                  <c:v>7.0594443626749923E-3</c:v>
                </c:pt>
                <c:pt idx="12">
                  <c:v>1.773142112124784E-3</c:v>
                </c:pt>
                <c:pt idx="13">
                  <c:v>-4.9302362169719857E-3</c:v>
                </c:pt>
                <c:pt idx="14">
                  <c:v>2.0772369728042001E-3</c:v>
                </c:pt>
                <c:pt idx="15">
                  <c:v>-1.5879952893923194E-3</c:v>
                </c:pt>
                <c:pt idx="16">
                  <c:v>-1.9494541528391457E-4</c:v>
                </c:pt>
                <c:pt idx="17">
                  <c:v>8.6921648021022289E-3</c:v>
                </c:pt>
                <c:pt idx="18">
                  <c:v>1.5999604990065353E-2</c:v>
                </c:pt>
                <c:pt idx="19">
                  <c:v>6.7021659224693027E-3</c:v>
                </c:pt>
                <c:pt idx="20">
                  <c:v>8.1524762496098732E-3</c:v>
                </c:pt>
                <c:pt idx="21">
                  <c:v>1.7482058873131865E-3</c:v>
                </c:pt>
                <c:pt idx="22">
                  <c:v>6.1719669262225521E-4</c:v>
                </c:pt>
                <c:pt idx="23">
                  <c:v>-2.3902000488775488E-2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3.6243630502885059E-2</c:v>
                </c:pt>
                <c:pt idx="1">
                  <c:v>4.3166717225587209E-2</c:v>
                </c:pt>
                <c:pt idx="2">
                  <c:v>3.9035969142235907E-2</c:v>
                </c:pt>
                <c:pt idx="3">
                  <c:v>3.9508817375709798E-2</c:v>
                </c:pt>
                <c:pt idx="4">
                  <c:v>3.9132329684834696E-2</c:v>
                </c:pt>
                <c:pt idx="5">
                  <c:v>2.6952040235386276E-2</c:v>
                </c:pt>
                <c:pt idx="6">
                  <c:v>1.4105501761648171E-2</c:v>
                </c:pt>
                <c:pt idx="7">
                  <c:v>2.5846349380988349E-3</c:v>
                </c:pt>
                <c:pt idx="8">
                  <c:v>-8.4243522554737389E-3</c:v>
                </c:pt>
                <c:pt idx="9">
                  <c:v>8.9905280234439978E-3</c:v>
                </c:pt>
                <c:pt idx="10">
                  <c:v>8.2030590737992024E-4</c:v>
                </c:pt>
                <c:pt idx="11">
                  <c:v>-1.4670563438187713E-2</c:v>
                </c:pt>
                <c:pt idx="12">
                  <c:v>-2.3934191753846481E-3</c:v>
                </c:pt>
                <c:pt idx="13">
                  <c:v>-1.2515305703591264E-2</c:v>
                </c:pt>
                <c:pt idx="14">
                  <c:v>-9.3090876402628451E-3</c:v>
                </c:pt>
                <c:pt idx="15">
                  <c:v>-1.5991916400736286E-2</c:v>
                </c:pt>
                <c:pt idx="16">
                  <c:v>-1.2366527999669535E-2</c:v>
                </c:pt>
                <c:pt idx="17">
                  <c:v>-1.0219983951807361E-2</c:v>
                </c:pt>
                <c:pt idx="18">
                  <c:v>1.2105775084506442E-3</c:v>
                </c:pt>
                <c:pt idx="19">
                  <c:v>2.5129312763992199E-3</c:v>
                </c:pt>
                <c:pt idx="20">
                  <c:v>-8.8188486214989571E-3</c:v>
                </c:pt>
                <c:pt idx="21">
                  <c:v>4.7820025590593201E-3</c:v>
                </c:pt>
                <c:pt idx="22">
                  <c:v>1.15066559507835E-2</c:v>
                </c:pt>
                <c:pt idx="23">
                  <c:v>-1.3047007475468111E-3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4.2567867172488609E-2</c:v>
                </c:pt>
                <c:pt idx="1">
                  <c:v>2.663377162240363E-4</c:v>
                </c:pt>
                <c:pt idx="2">
                  <c:v>-3.3142209355707789E-3</c:v>
                </c:pt>
                <c:pt idx="3">
                  <c:v>-1.8966146247458855E-3</c:v>
                </c:pt>
                <c:pt idx="4">
                  <c:v>1.6796763823513522E-4</c:v>
                </c:pt>
                <c:pt idx="5">
                  <c:v>-1.9228089731082698E-3</c:v>
                </c:pt>
                <c:pt idx="6">
                  <c:v>-1.506653543837921E-2</c:v>
                </c:pt>
                <c:pt idx="7">
                  <c:v>-5.9846828311989888E-3</c:v>
                </c:pt>
                <c:pt idx="8">
                  <c:v>1.4307993876171194E-3</c:v>
                </c:pt>
                <c:pt idx="9">
                  <c:v>9.4368899445887687E-3</c:v>
                </c:pt>
                <c:pt idx="10">
                  <c:v>-1.3164852597722177E-3</c:v>
                </c:pt>
                <c:pt idx="11">
                  <c:v>5.5028331073793298E-3</c:v>
                </c:pt>
                <c:pt idx="12">
                  <c:v>-5.1896429842815082E-3</c:v>
                </c:pt>
                <c:pt idx="13">
                  <c:v>-1.7288739142327848E-2</c:v>
                </c:pt>
                <c:pt idx="14">
                  <c:v>2.0823422185180777E-4</c:v>
                </c:pt>
                <c:pt idx="15">
                  <c:v>1.8193290903667639E-3</c:v>
                </c:pt>
                <c:pt idx="16">
                  <c:v>-5.6188794349059431E-4</c:v>
                </c:pt>
                <c:pt idx="17">
                  <c:v>2.5534848271547201E-3</c:v>
                </c:pt>
                <c:pt idx="18">
                  <c:v>1.1560693641613461E-3</c:v>
                </c:pt>
                <c:pt idx="19">
                  <c:v>-3.8781741609912597E-3</c:v>
                </c:pt>
                <c:pt idx="20">
                  <c:v>-1.1361171646646396E-2</c:v>
                </c:pt>
                <c:pt idx="21">
                  <c:v>-1.4473616027433245E-4</c:v>
                </c:pt>
                <c:pt idx="22">
                  <c:v>-6.6664999721105494E-3</c:v>
                </c:pt>
                <c:pt idx="23">
                  <c:v>-1.5583810197389393E-2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2.3169746573020649E-4</c:v>
                </c:pt>
                <c:pt idx="1">
                  <c:v>-1.3044772275848075E-2</c:v>
                </c:pt>
                <c:pt idx="2">
                  <c:v>-8.5670289131974473E-3</c:v>
                </c:pt>
                <c:pt idx="3">
                  <c:v>4.7615554693963722E-3</c:v>
                </c:pt>
                <c:pt idx="4">
                  <c:v>7.5797913991295651E-3</c:v>
                </c:pt>
                <c:pt idx="5">
                  <c:v>9.7584030114261887E-3</c:v>
                </c:pt>
                <c:pt idx="6">
                  <c:v>1.0676310316524384E-2</c:v>
                </c:pt>
                <c:pt idx="7">
                  <c:v>1.3506495597805147E-3</c:v>
                </c:pt>
                <c:pt idx="8">
                  <c:v>-4.7411452718399235E-4</c:v>
                </c:pt>
                <c:pt idx="9">
                  <c:v>6.022796161475736E-3</c:v>
                </c:pt>
                <c:pt idx="10">
                  <c:v>5.7756502673683178E-3</c:v>
                </c:pt>
                <c:pt idx="11">
                  <c:v>3.7976813447522023E-3</c:v>
                </c:pt>
                <c:pt idx="12">
                  <c:v>6.1351267274085677E-3</c:v>
                </c:pt>
                <c:pt idx="13">
                  <c:v>3.5516313754342661E-3</c:v>
                </c:pt>
                <c:pt idx="14">
                  <c:v>8.4215964866955727E-3</c:v>
                </c:pt>
                <c:pt idx="15">
                  <c:v>1.5439619521510413E-2</c:v>
                </c:pt>
                <c:pt idx="16">
                  <c:v>1.3964571504266271E-2</c:v>
                </c:pt>
                <c:pt idx="17">
                  <c:v>2.4843336750345751E-2</c:v>
                </c:pt>
                <c:pt idx="18">
                  <c:v>4.0629095674966892E-2</c:v>
                </c:pt>
                <c:pt idx="19">
                  <c:v>4.4003305382939464E-2</c:v>
                </c:pt>
                <c:pt idx="20">
                  <c:v>3.8864672852086612E-2</c:v>
                </c:pt>
                <c:pt idx="21">
                  <c:v>5.9904697072838901E-2</c:v>
                </c:pt>
                <c:pt idx="22">
                  <c:v>4.6359811712524554E-2</c:v>
                </c:pt>
                <c:pt idx="23">
                  <c:v>1.3537150516290484E-2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5.3827361563519678E-3</c:v>
                </c:pt>
                <c:pt idx="1">
                  <c:v>-4.5685780609467015E-4</c:v>
                </c:pt>
                <c:pt idx="2">
                  <c:v>8.4841338480014434E-4</c:v>
                </c:pt>
                <c:pt idx="3">
                  <c:v>1.8384314240456681E-3</c:v>
                </c:pt>
                <c:pt idx="4">
                  <c:v>1.8251468320405561E-4</c:v>
                </c:pt>
                <c:pt idx="5">
                  <c:v>4.7479202267565029E-4</c:v>
                </c:pt>
                <c:pt idx="6">
                  <c:v>-4.4499422323974314E-4</c:v>
                </c:pt>
                <c:pt idx="7">
                  <c:v>3.3509459759146348E-3</c:v>
                </c:pt>
                <c:pt idx="8">
                  <c:v>1.0818326244658453E-2</c:v>
                </c:pt>
                <c:pt idx="9">
                  <c:v>-3.858199634931646E-3</c:v>
                </c:pt>
                <c:pt idx="10">
                  <c:v>-8.8549435256626979E-3</c:v>
                </c:pt>
                <c:pt idx="11">
                  <c:v>3.6766036038979101E-3</c:v>
                </c:pt>
                <c:pt idx="12">
                  <c:v>1.16115791747609E-3</c:v>
                </c:pt>
                <c:pt idx="13">
                  <c:v>5.5616557620960655E-3</c:v>
                </c:pt>
                <c:pt idx="14">
                  <c:v>3.6973372685104233E-3</c:v>
                </c:pt>
                <c:pt idx="15">
                  <c:v>4.2680523491987138E-3</c:v>
                </c:pt>
                <c:pt idx="16">
                  <c:v>1.2436927012999604E-3</c:v>
                </c:pt>
                <c:pt idx="17">
                  <c:v>-1.3425617906119682E-2</c:v>
                </c:pt>
                <c:pt idx="18">
                  <c:v>-9.9083815218259166E-3</c:v>
                </c:pt>
                <c:pt idx="19">
                  <c:v>-8.3308233376448264E-3</c:v>
                </c:pt>
                <c:pt idx="20">
                  <c:v>-1.1773947400117303E-3</c:v>
                </c:pt>
                <c:pt idx="21">
                  <c:v>1.4212863896723223E-2</c:v>
                </c:pt>
                <c:pt idx="22">
                  <c:v>1.2874471898604358E-2</c:v>
                </c:pt>
                <c:pt idx="23">
                  <c:v>-9.8152062449021653E-4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2.9785539899772752E-3</c:v>
                </c:pt>
                <c:pt idx="1">
                  <c:v>5.090058931991652E-3</c:v>
                </c:pt>
                <c:pt idx="2">
                  <c:v>3.7156704361873678E-3</c:v>
                </c:pt>
                <c:pt idx="3">
                  <c:v>1.3639796407211593E-3</c:v>
                </c:pt>
                <c:pt idx="4">
                  <c:v>8.7435077363345979E-4</c:v>
                </c:pt>
                <c:pt idx="5">
                  <c:v>1.6608970515418235E-3</c:v>
                </c:pt>
                <c:pt idx="6">
                  <c:v>1.2687003309023064E-3</c:v>
                </c:pt>
                <c:pt idx="7">
                  <c:v>1.6846080894466018E-3</c:v>
                </c:pt>
                <c:pt idx="8">
                  <c:v>5.916339647542776E-3</c:v>
                </c:pt>
                <c:pt idx="9">
                  <c:v>1.1886167995918694E-2</c:v>
                </c:pt>
                <c:pt idx="10">
                  <c:v>6.9745823878335023E-3</c:v>
                </c:pt>
                <c:pt idx="11">
                  <c:v>-1.0870374902896385E-2</c:v>
                </c:pt>
                <c:pt idx="12">
                  <c:v>-9.9218779745736934E-3</c:v>
                </c:pt>
                <c:pt idx="13">
                  <c:v>-7.406887772561428E-3</c:v>
                </c:pt>
                <c:pt idx="14">
                  <c:v>6.9038195747942351E-3</c:v>
                </c:pt>
                <c:pt idx="15">
                  <c:v>1.2403885707052817E-2</c:v>
                </c:pt>
                <c:pt idx="16">
                  <c:v>1.3115265821120686E-2</c:v>
                </c:pt>
                <c:pt idx="17">
                  <c:v>7.6301763287085706E-3</c:v>
                </c:pt>
                <c:pt idx="18">
                  <c:v>3.4133019012358302E-2</c:v>
                </c:pt>
                <c:pt idx="19">
                  <c:v>3.7126600758631688E-2</c:v>
                </c:pt>
                <c:pt idx="20">
                  <c:v>2.4589800367806513E-2</c:v>
                </c:pt>
                <c:pt idx="21">
                  <c:v>3.0199402075812357E-2</c:v>
                </c:pt>
                <c:pt idx="22">
                  <c:v>9.4473741076741766E-3</c:v>
                </c:pt>
                <c:pt idx="23">
                  <c:v>3.6502953438845086E-3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1.1432804096482624E-3</c:v>
                </c:pt>
                <c:pt idx="1">
                  <c:v>-2.3341235103274682E-3</c:v>
                </c:pt>
                <c:pt idx="2">
                  <c:v>-6.9062651575576266E-3</c:v>
                </c:pt>
                <c:pt idx="3">
                  <c:v>-1.5446169116274814E-2</c:v>
                </c:pt>
                <c:pt idx="4">
                  <c:v>-1.8143060161060987E-2</c:v>
                </c:pt>
                <c:pt idx="5">
                  <c:v>-6.828549920404539E-4</c:v>
                </c:pt>
                <c:pt idx="6">
                  <c:v>5.5015509366682577E-3</c:v>
                </c:pt>
                <c:pt idx="7">
                  <c:v>7.2210556686485112E-3</c:v>
                </c:pt>
                <c:pt idx="8">
                  <c:v>2.370167430081083E-2</c:v>
                </c:pt>
                <c:pt idx="9">
                  <c:v>2.0114862338212764E-2</c:v>
                </c:pt>
                <c:pt idx="10">
                  <c:v>6.3748702010048407E-3</c:v>
                </c:pt>
                <c:pt idx="11">
                  <c:v>3.651249713950702E-3</c:v>
                </c:pt>
                <c:pt idx="12">
                  <c:v>8.1780104199463983E-3</c:v>
                </c:pt>
                <c:pt idx="13">
                  <c:v>7.490636704119113E-3</c:v>
                </c:pt>
                <c:pt idx="14">
                  <c:v>1.1466612386844443E-2</c:v>
                </c:pt>
                <c:pt idx="15">
                  <c:v>6.2785757206317355E-3</c:v>
                </c:pt>
                <c:pt idx="16">
                  <c:v>-8.5094290473072863E-4</c:v>
                </c:pt>
                <c:pt idx="17">
                  <c:v>1.618343025662904E-2</c:v>
                </c:pt>
                <c:pt idx="18">
                  <c:v>3.7717146022237788E-2</c:v>
                </c:pt>
                <c:pt idx="19">
                  <c:v>2.5319898747605023E-2</c:v>
                </c:pt>
                <c:pt idx="20">
                  <c:v>1.0262880653749442E-2</c:v>
                </c:pt>
                <c:pt idx="21">
                  <c:v>2.1324250173868839E-2</c:v>
                </c:pt>
                <c:pt idx="22">
                  <c:v>2.2351928717369868E-2</c:v>
                </c:pt>
                <c:pt idx="23">
                  <c:v>6.9048117971410791E-3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-1.942357201164106E-3</c:v>
                </c:pt>
                <c:pt idx="1">
                  <c:v>-3.5433674165535481E-3</c:v>
                </c:pt>
                <c:pt idx="2">
                  <c:v>-2.9861638279933328E-3</c:v>
                </c:pt>
                <c:pt idx="3">
                  <c:v>6.7883415977055953E-4</c:v>
                </c:pt>
                <c:pt idx="4">
                  <c:v>4.8768217922840985E-3</c:v>
                </c:pt>
                <c:pt idx="5">
                  <c:v>7.1181458826064387E-3</c:v>
                </c:pt>
                <c:pt idx="6">
                  <c:v>-2.1782686873877688E-3</c:v>
                </c:pt>
                <c:pt idx="7">
                  <c:v>2.4176403267231685E-3</c:v>
                </c:pt>
                <c:pt idx="8">
                  <c:v>2.3898800621399034E-2</c:v>
                </c:pt>
                <c:pt idx="9">
                  <c:v>2.4355332611802984E-2</c:v>
                </c:pt>
                <c:pt idx="10">
                  <c:v>1.2359222010543893E-2</c:v>
                </c:pt>
                <c:pt idx="11">
                  <c:v>-3.5619736072467867E-3</c:v>
                </c:pt>
                <c:pt idx="12">
                  <c:v>4.8548590934558425E-3</c:v>
                </c:pt>
                <c:pt idx="13">
                  <c:v>-3.8597106811909714E-3</c:v>
                </c:pt>
                <c:pt idx="14">
                  <c:v>8.3470870563231785E-4</c:v>
                </c:pt>
                <c:pt idx="15">
                  <c:v>1.4078365609277953E-2</c:v>
                </c:pt>
                <c:pt idx="16">
                  <c:v>9.1752854013097337E-3</c:v>
                </c:pt>
                <c:pt idx="17">
                  <c:v>1.2330925263181709E-2</c:v>
                </c:pt>
                <c:pt idx="18">
                  <c:v>2.9850625377648234E-2</c:v>
                </c:pt>
                <c:pt idx="19">
                  <c:v>3.6224494863382237E-2</c:v>
                </c:pt>
                <c:pt idx="20">
                  <c:v>1.8561595224107979E-2</c:v>
                </c:pt>
                <c:pt idx="21">
                  <c:v>2.336186811173115E-2</c:v>
                </c:pt>
                <c:pt idx="22">
                  <c:v>3.4661689565643299E-2</c:v>
                </c:pt>
                <c:pt idx="23">
                  <c:v>2.544877081879332E-2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-1.5486524789097922E-2</c:v>
                </c:pt>
                <c:pt idx="1">
                  <c:v>-1.801011191094555E-2</c:v>
                </c:pt>
                <c:pt idx="2">
                  <c:v>-1.4811692570714428E-3</c:v>
                </c:pt>
                <c:pt idx="3">
                  <c:v>-5.3698298177003027E-4</c:v>
                </c:pt>
                <c:pt idx="4">
                  <c:v>-7.2451105321134034E-4</c:v>
                </c:pt>
                <c:pt idx="5">
                  <c:v>1.8866927489544212E-3</c:v>
                </c:pt>
                <c:pt idx="6">
                  <c:v>1.046187512400747E-2</c:v>
                </c:pt>
                <c:pt idx="7">
                  <c:v>-7.4499004202365788E-3</c:v>
                </c:pt>
                <c:pt idx="8">
                  <c:v>1.1286727947405375E-2</c:v>
                </c:pt>
                <c:pt idx="9">
                  <c:v>3.9601750397364952E-3</c:v>
                </c:pt>
                <c:pt idx="10">
                  <c:v>6.9681671150875384E-3</c:v>
                </c:pt>
                <c:pt idx="11">
                  <c:v>-2.6098141941576021E-3</c:v>
                </c:pt>
                <c:pt idx="12">
                  <c:v>-1.0797728753613553E-3</c:v>
                </c:pt>
                <c:pt idx="13">
                  <c:v>-4.9046090613449984E-3</c:v>
                </c:pt>
                <c:pt idx="14">
                  <c:v>-2.7439240070018726E-3</c:v>
                </c:pt>
                <c:pt idx="15">
                  <c:v>2.0563469072237958E-3</c:v>
                </c:pt>
                <c:pt idx="16">
                  <c:v>2.5245052150966937E-3</c:v>
                </c:pt>
                <c:pt idx="17">
                  <c:v>1.2515020776830329E-2</c:v>
                </c:pt>
                <c:pt idx="18">
                  <c:v>2.7475209069267134E-2</c:v>
                </c:pt>
                <c:pt idx="19">
                  <c:v>1.75323869978465E-2</c:v>
                </c:pt>
                <c:pt idx="20">
                  <c:v>9.5115130185099463E-3</c:v>
                </c:pt>
                <c:pt idx="21">
                  <c:v>8.6319679998912088E-3</c:v>
                </c:pt>
                <c:pt idx="22">
                  <c:v>9.6788929879894452E-3</c:v>
                </c:pt>
                <c:pt idx="23">
                  <c:v>-4.9187364193440603E-3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3.7736512076459662E-3</c:v>
                </c:pt>
                <c:pt idx="1">
                  <c:v>-5.8753255909584079E-4</c:v>
                </c:pt>
                <c:pt idx="2">
                  <c:v>-8.6209261225831594E-4</c:v>
                </c:pt>
                <c:pt idx="3">
                  <c:v>-2.8708358233476915E-4</c:v>
                </c:pt>
                <c:pt idx="4">
                  <c:v>-1.0483653699730688E-3</c:v>
                </c:pt>
                <c:pt idx="5">
                  <c:v>1.8324210133176574E-3</c:v>
                </c:pt>
                <c:pt idx="6">
                  <c:v>4.038563758079137E-3</c:v>
                </c:pt>
                <c:pt idx="7">
                  <c:v>3.0430196468273466E-3</c:v>
                </c:pt>
                <c:pt idx="8">
                  <c:v>6.7155667785317591E-3</c:v>
                </c:pt>
                <c:pt idx="9">
                  <c:v>2.3411757391663978E-3</c:v>
                </c:pt>
                <c:pt idx="10">
                  <c:v>-2.0362149273506396E-3</c:v>
                </c:pt>
                <c:pt idx="11">
                  <c:v>-3.5281427314875213E-3</c:v>
                </c:pt>
                <c:pt idx="12">
                  <c:v>-1.8548900438075157E-3</c:v>
                </c:pt>
                <c:pt idx="13">
                  <c:v>-7.9782570576893419E-3</c:v>
                </c:pt>
                <c:pt idx="14">
                  <c:v>4.473115800458601E-3</c:v>
                </c:pt>
                <c:pt idx="15">
                  <c:v>2.3317510556509005E-3</c:v>
                </c:pt>
                <c:pt idx="16">
                  <c:v>1.1210932173860348E-3</c:v>
                </c:pt>
                <c:pt idx="17">
                  <c:v>1.1267451642588367E-2</c:v>
                </c:pt>
                <c:pt idx="18">
                  <c:v>1.7110742207424857E-2</c:v>
                </c:pt>
                <c:pt idx="19">
                  <c:v>2.0633917140288508E-2</c:v>
                </c:pt>
                <c:pt idx="20">
                  <c:v>2.4838325823184317E-2</c:v>
                </c:pt>
                <c:pt idx="21">
                  <c:v>2.3343654310005867E-2</c:v>
                </c:pt>
                <c:pt idx="22">
                  <c:v>-4.0290162424282372E-4</c:v>
                </c:pt>
                <c:pt idx="23">
                  <c:v>-8.259600811936044E-4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-2.0660028207712539E-3</c:v>
                </c:pt>
                <c:pt idx="1">
                  <c:v>-4.8692775346288837E-3</c:v>
                </c:pt>
                <c:pt idx="2">
                  <c:v>1.618505997538015E-5</c:v>
                </c:pt>
                <c:pt idx="3">
                  <c:v>-5.6203536511964898E-3</c:v>
                </c:pt>
                <c:pt idx="4">
                  <c:v>-2.5411930637990808E-3</c:v>
                </c:pt>
                <c:pt idx="5">
                  <c:v>-1.9082160197355375E-3</c:v>
                </c:pt>
                <c:pt idx="6">
                  <c:v>3.9371651611820394E-3</c:v>
                </c:pt>
                <c:pt idx="7">
                  <c:v>4.5542435931377248E-4</c:v>
                </c:pt>
                <c:pt idx="8">
                  <c:v>1.2892098614459366E-2</c:v>
                </c:pt>
                <c:pt idx="9">
                  <c:v>3.5354888788261853E-3</c:v>
                </c:pt>
                <c:pt idx="10">
                  <c:v>1.132699535706303E-2</c:v>
                </c:pt>
                <c:pt idx="11">
                  <c:v>5.6161817582569074E-3</c:v>
                </c:pt>
                <c:pt idx="12">
                  <c:v>6.6065406185208059E-3</c:v>
                </c:pt>
                <c:pt idx="13">
                  <c:v>3.2373670450319917E-3</c:v>
                </c:pt>
                <c:pt idx="14">
                  <c:v>6.9120064967322084E-3</c:v>
                </c:pt>
                <c:pt idx="15">
                  <c:v>1.4299083257909846E-3</c:v>
                </c:pt>
                <c:pt idx="16">
                  <c:v>-2.2335914269551085E-3</c:v>
                </c:pt>
                <c:pt idx="17">
                  <c:v>-2.8392393450780689E-3</c:v>
                </c:pt>
                <c:pt idx="18">
                  <c:v>8.7351247965443083E-3</c:v>
                </c:pt>
                <c:pt idx="19">
                  <c:v>5.2616222843586326E-4</c:v>
                </c:pt>
                <c:pt idx="20">
                  <c:v>5.6483158706802225E-3</c:v>
                </c:pt>
                <c:pt idx="21">
                  <c:v>2.6141939859903221E-2</c:v>
                </c:pt>
                <c:pt idx="22">
                  <c:v>2.4526231778685376E-2</c:v>
                </c:pt>
                <c:pt idx="23">
                  <c:v>3.2711939458979333E-3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3.2545121819943332E-2</c:v>
                </c:pt>
                <c:pt idx="1">
                  <c:v>1.4949726298387495E-2</c:v>
                </c:pt>
                <c:pt idx="2">
                  <c:v>1.2999381597461099E-2</c:v>
                </c:pt>
                <c:pt idx="3">
                  <c:v>2.0229713437420891E-2</c:v>
                </c:pt>
                <c:pt idx="4">
                  <c:v>-1.2854835737743061E-3</c:v>
                </c:pt>
                <c:pt idx="5">
                  <c:v>-4.0693609588066115E-4</c:v>
                </c:pt>
                <c:pt idx="6">
                  <c:v>2.1324548130267572E-3</c:v>
                </c:pt>
                <c:pt idx="7">
                  <c:v>7.1302958300906386E-3</c:v>
                </c:pt>
                <c:pt idx="8">
                  <c:v>3.0283776362258714E-2</c:v>
                </c:pt>
                <c:pt idx="9">
                  <c:v>7.2941934827229389E-3</c:v>
                </c:pt>
                <c:pt idx="10">
                  <c:v>2.98432638322455E-3</c:v>
                </c:pt>
                <c:pt idx="11">
                  <c:v>6.9050290533328356E-3</c:v>
                </c:pt>
                <c:pt idx="12">
                  <c:v>-1.3175625093580035E-3</c:v>
                </c:pt>
                <c:pt idx="13">
                  <c:v>6.4218448500230046E-3</c:v>
                </c:pt>
                <c:pt idx="14">
                  <c:v>6.4509061117687195E-3</c:v>
                </c:pt>
                <c:pt idx="15">
                  <c:v>7.4242558357147824E-3</c:v>
                </c:pt>
                <c:pt idx="16">
                  <c:v>1.3977673436292205E-2</c:v>
                </c:pt>
                <c:pt idx="17">
                  <c:v>-6.3626993115559357E-4</c:v>
                </c:pt>
                <c:pt idx="18">
                  <c:v>7.0969471913672564E-3</c:v>
                </c:pt>
                <c:pt idx="19">
                  <c:v>1.4801737508540804E-2</c:v>
                </c:pt>
                <c:pt idx="20">
                  <c:v>3.5222397043903897E-3</c:v>
                </c:pt>
                <c:pt idx="21">
                  <c:v>1.1376180986652445E-2</c:v>
                </c:pt>
                <c:pt idx="22">
                  <c:v>2.1565728907103451E-2</c:v>
                </c:pt>
                <c:pt idx="23">
                  <c:v>5.4340278826009916E-3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-2.1406122398479194E-3</c:v>
                </c:pt>
                <c:pt idx="1">
                  <c:v>-6.1155883411002036E-3</c:v>
                </c:pt>
                <c:pt idx="2">
                  <c:v>-6.8886836754556563E-3</c:v>
                </c:pt>
                <c:pt idx="3">
                  <c:v>-5.6436586476753163E-3</c:v>
                </c:pt>
                <c:pt idx="4">
                  <c:v>-5.7277537396973541E-3</c:v>
                </c:pt>
                <c:pt idx="5">
                  <c:v>1.1527626233672958E-3</c:v>
                </c:pt>
                <c:pt idx="6">
                  <c:v>-1.4407990629082204E-2</c:v>
                </c:pt>
                <c:pt idx="7">
                  <c:v>-1.8766815287524752E-3</c:v>
                </c:pt>
                <c:pt idx="8">
                  <c:v>-5.7061340941519378E-3</c:v>
                </c:pt>
                <c:pt idx="9">
                  <c:v>-4.125692000635982E-3</c:v>
                </c:pt>
                <c:pt idx="10">
                  <c:v>-1.6601837810548099E-2</c:v>
                </c:pt>
                <c:pt idx="11">
                  <c:v>3.0788552224795954E-4</c:v>
                </c:pt>
                <c:pt idx="12">
                  <c:v>2.6533591359247954E-3</c:v>
                </c:pt>
                <c:pt idx="13">
                  <c:v>8.6770812988081203E-3</c:v>
                </c:pt>
                <c:pt idx="14">
                  <c:v>1.2377931304136565E-2</c:v>
                </c:pt>
                <c:pt idx="15">
                  <c:v>5.9068737539692698E-3</c:v>
                </c:pt>
                <c:pt idx="16">
                  <c:v>3.0127557334588212E-3</c:v>
                </c:pt>
                <c:pt idx="17">
                  <c:v>1.349173277563334E-2</c:v>
                </c:pt>
                <c:pt idx="18">
                  <c:v>2.0876887014197355E-2</c:v>
                </c:pt>
                <c:pt idx="19">
                  <c:v>1.0467656806186065E-2</c:v>
                </c:pt>
                <c:pt idx="20">
                  <c:v>-1.3883276520327032E-3</c:v>
                </c:pt>
                <c:pt idx="21">
                  <c:v>-9.6845497771014758E-3</c:v>
                </c:pt>
                <c:pt idx="22">
                  <c:v>-1.1337123830106835E-2</c:v>
                </c:pt>
                <c:pt idx="23">
                  <c:v>-7.8729754562541551E-3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-3.876156302731709E-3</c:v>
                </c:pt>
                <c:pt idx="1">
                  <c:v>-9.5315236870609586E-3</c:v>
                </c:pt>
                <c:pt idx="2">
                  <c:v>-1.3958742532642114E-2</c:v>
                </c:pt>
                <c:pt idx="3">
                  <c:v>-1.0527169834283132E-2</c:v>
                </c:pt>
                <c:pt idx="4">
                  <c:v>-9.8105733028457844E-3</c:v>
                </c:pt>
                <c:pt idx="5">
                  <c:v>-6.5679455175587471E-3</c:v>
                </c:pt>
                <c:pt idx="6">
                  <c:v>-4.1615286695256088E-3</c:v>
                </c:pt>
                <c:pt idx="7">
                  <c:v>4.0083845107196422E-3</c:v>
                </c:pt>
                <c:pt idx="8">
                  <c:v>1.3448448562387217E-2</c:v>
                </c:pt>
                <c:pt idx="9">
                  <c:v>-1.760750083192295E-3</c:v>
                </c:pt>
                <c:pt idx="10">
                  <c:v>9.2438341622932355E-3</c:v>
                </c:pt>
                <c:pt idx="11">
                  <c:v>1.3642771255762976E-2</c:v>
                </c:pt>
                <c:pt idx="12">
                  <c:v>-8.596720240200844E-3</c:v>
                </c:pt>
                <c:pt idx="13">
                  <c:v>-2.6917543785814273E-3</c:v>
                </c:pt>
                <c:pt idx="14">
                  <c:v>3.2123969387922772E-3</c:v>
                </c:pt>
                <c:pt idx="15">
                  <c:v>1.1951942438153019E-2</c:v>
                </c:pt>
                <c:pt idx="16">
                  <c:v>1.0496850944716255E-2</c:v>
                </c:pt>
                <c:pt idx="17">
                  <c:v>-6.5807258880479474E-4</c:v>
                </c:pt>
                <c:pt idx="18">
                  <c:v>-6.0550286352069292E-3</c:v>
                </c:pt>
                <c:pt idx="19">
                  <c:v>-8.2171651746872632E-3</c:v>
                </c:pt>
                <c:pt idx="20">
                  <c:v>-1.7592888543787901E-2</c:v>
                </c:pt>
                <c:pt idx="21">
                  <c:v>-8.3450738607038482E-3</c:v>
                </c:pt>
                <c:pt idx="22">
                  <c:v>-8.259307129675925E-3</c:v>
                </c:pt>
                <c:pt idx="23">
                  <c:v>-1.3589910850170698E-4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5.608827620602626E-3</c:v>
                </c:pt>
                <c:pt idx="1">
                  <c:v>3.772687303688372E-3</c:v>
                </c:pt>
                <c:pt idx="2">
                  <c:v>4.1781262800632832E-3</c:v>
                </c:pt>
                <c:pt idx="3">
                  <c:v>-1.0865939279493487E-3</c:v>
                </c:pt>
                <c:pt idx="4">
                  <c:v>-1.4626041374145836E-3</c:v>
                </c:pt>
                <c:pt idx="5">
                  <c:v>-1.3525918505366799E-3</c:v>
                </c:pt>
                <c:pt idx="6">
                  <c:v>2.5508223198893129E-3</c:v>
                </c:pt>
                <c:pt idx="7">
                  <c:v>5.6334559559170745E-3</c:v>
                </c:pt>
                <c:pt idx="8">
                  <c:v>1.3275961786631159E-2</c:v>
                </c:pt>
                <c:pt idx="9">
                  <c:v>8.4780931024935474E-3</c:v>
                </c:pt>
                <c:pt idx="10">
                  <c:v>-6.921282294997483E-3</c:v>
                </c:pt>
                <c:pt idx="11">
                  <c:v>1.0084751330394254E-3</c:v>
                </c:pt>
                <c:pt idx="12">
                  <c:v>1.3190211953052304E-3</c:v>
                </c:pt>
                <c:pt idx="13">
                  <c:v>3.1505885872261998E-4</c:v>
                </c:pt>
                <c:pt idx="14">
                  <c:v>4.8687971476880166E-3</c:v>
                </c:pt>
                <c:pt idx="15">
                  <c:v>9.0387335994534194E-3</c:v>
                </c:pt>
                <c:pt idx="16">
                  <c:v>6.2649897078537707E-3</c:v>
                </c:pt>
                <c:pt idx="17">
                  <c:v>6.3204570323435738E-3</c:v>
                </c:pt>
                <c:pt idx="18">
                  <c:v>1.0550016186994766E-2</c:v>
                </c:pt>
                <c:pt idx="19">
                  <c:v>1.2450081048302395E-2</c:v>
                </c:pt>
                <c:pt idx="20">
                  <c:v>2.3127807378888988E-3</c:v>
                </c:pt>
                <c:pt idx="21">
                  <c:v>3.1417873434344545E-3</c:v>
                </c:pt>
                <c:pt idx="22">
                  <c:v>-7.512488400650932E-3</c:v>
                </c:pt>
                <c:pt idx="23">
                  <c:v>3.405382850791902E-3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1.613190392074856E-2</c:v>
                </c:pt>
                <c:pt idx="1">
                  <c:v>2.5876815575853053E-3</c:v>
                </c:pt>
                <c:pt idx="2">
                  <c:v>-2.4322157464679601E-3</c:v>
                </c:pt>
                <c:pt idx="3">
                  <c:v>-2.4648033556211712E-3</c:v>
                </c:pt>
                <c:pt idx="4">
                  <c:v>-2.4238902608587983E-3</c:v>
                </c:pt>
                <c:pt idx="5">
                  <c:v>-1.5914987442080823E-3</c:v>
                </c:pt>
                <c:pt idx="6">
                  <c:v>-1.0711611726308787E-2</c:v>
                </c:pt>
                <c:pt idx="7">
                  <c:v>-4.6641884412222548E-4</c:v>
                </c:pt>
                <c:pt idx="8">
                  <c:v>9.0481108828768045E-3</c:v>
                </c:pt>
                <c:pt idx="9">
                  <c:v>-2.8926904566676835E-3</c:v>
                </c:pt>
                <c:pt idx="10">
                  <c:v>2.2855594518176273E-2</c:v>
                </c:pt>
                <c:pt idx="11">
                  <c:v>2.1600997580568826E-2</c:v>
                </c:pt>
                <c:pt idx="12">
                  <c:v>1.5586111746883156E-2</c:v>
                </c:pt>
                <c:pt idx="13">
                  <c:v>1.5631043590419249E-2</c:v>
                </c:pt>
                <c:pt idx="14">
                  <c:v>2.0296710722760583E-2</c:v>
                </c:pt>
                <c:pt idx="15">
                  <c:v>1.9542790682446409E-2</c:v>
                </c:pt>
                <c:pt idx="16">
                  <c:v>3.1529248372851107E-2</c:v>
                </c:pt>
                <c:pt idx="17">
                  <c:v>2.7378574635762879E-2</c:v>
                </c:pt>
                <c:pt idx="18">
                  <c:v>2.8247649061523081E-2</c:v>
                </c:pt>
                <c:pt idx="19">
                  <c:v>4.2307169092640928E-2</c:v>
                </c:pt>
                <c:pt idx="20">
                  <c:v>3.3598068790929872E-2</c:v>
                </c:pt>
                <c:pt idx="21">
                  <c:v>1.7593450400752574E-2</c:v>
                </c:pt>
                <c:pt idx="22">
                  <c:v>-3.6006978442260744E-3</c:v>
                </c:pt>
                <c:pt idx="23">
                  <c:v>2.7590441161050683E-3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1.2352247959356525E-2</c:v>
                </c:pt>
                <c:pt idx="1">
                  <c:v>5.7997439972634819E-4</c:v>
                </c:pt>
                <c:pt idx="2">
                  <c:v>-2.9512874737182764E-4</c:v>
                </c:pt>
                <c:pt idx="3">
                  <c:v>-5.0455831819310414E-4</c:v>
                </c:pt>
                <c:pt idx="4">
                  <c:v>-1.2187777226151722E-3</c:v>
                </c:pt>
                <c:pt idx="5">
                  <c:v>1.1542167452710879E-3</c:v>
                </c:pt>
                <c:pt idx="6">
                  <c:v>-8.5048808354549147E-3</c:v>
                </c:pt>
                <c:pt idx="7">
                  <c:v>2.3189409016177599E-3</c:v>
                </c:pt>
                <c:pt idx="8">
                  <c:v>5.588464579540835E-3</c:v>
                </c:pt>
                <c:pt idx="9">
                  <c:v>-5.4887449892073639E-3</c:v>
                </c:pt>
                <c:pt idx="10">
                  <c:v>2.9352679733116592E-3</c:v>
                </c:pt>
                <c:pt idx="11">
                  <c:v>3.4454829669703815E-3</c:v>
                </c:pt>
                <c:pt idx="12">
                  <c:v>1.9688192527499704E-3</c:v>
                </c:pt>
                <c:pt idx="13">
                  <c:v>9.367755389651615E-3</c:v>
                </c:pt>
                <c:pt idx="14">
                  <c:v>5.1204792531789368E-3</c:v>
                </c:pt>
                <c:pt idx="15">
                  <c:v>7.0288302923718834E-3</c:v>
                </c:pt>
                <c:pt idx="16">
                  <c:v>6.9481474061922907E-3</c:v>
                </c:pt>
                <c:pt idx="17">
                  <c:v>5.7329863808349034E-3</c:v>
                </c:pt>
                <c:pt idx="18">
                  <c:v>1.4833552687185569E-2</c:v>
                </c:pt>
                <c:pt idx="19">
                  <c:v>5.2448068794961646E-3</c:v>
                </c:pt>
                <c:pt idx="20">
                  <c:v>2.5579032201553148E-3</c:v>
                </c:pt>
                <c:pt idx="21">
                  <c:v>1.1644835010848426E-2</c:v>
                </c:pt>
                <c:pt idx="22">
                  <c:v>6.5650561578451125E-3</c:v>
                </c:pt>
                <c:pt idx="23">
                  <c:v>1.5903336958814678E-4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-2.7173662223255461E-3</c:v>
                </c:pt>
                <c:pt idx="1">
                  <c:v>-5.7173442778404165E-3</c:v>
                </c:pt>
                <c:pt idx="2">
                  <c:v>-6.8411670749379139E-3</c:v>
                </c:pt>
                <c:pt idx="3">
                  <c:v>-7.3109651511279366E-3</c:v>
                </c:pt>
                <c:pt idx="4">
                  <c:v>-7.1452232859139835E-3</c:v>
                </c:pt>
                <c:pt idx="5">
                  <c:v>-6.5506221426561602E-3</c:v>
                </c:pt>
                <c:pt idx="6">
                  <c:v>-8.2429613314387116E-3</c:v>
                </c:pt>
                <c:pt idx="7">
                  <c:v>-5.1745872716168241E-3</c:v>
                </c:pt>
                <c:pt idx="8">
                  <c:v>-1.0217499790555402E-3</c:v>
                </c:pt>
                <c:pt idx="9">
                  <c:v>-1.3166116611662963E-3</c:v>
                </c:pt>
                <c:pt idx="10">
                  <c:v>-2.8880447223928111E-3</c:v>
                </c:pt>
                <c:pt idx="11">
                  <c:v>-2.2285036986533058E-2</c:v>
                </c:pt>
                <c:pt idx="12">
                  <c:v>-1.3162214366969927E-2</c:v>
                </c:pt>
                <c:pt idx="13">
                  <c:v>-3.2095084275453534E-4</c:v>
                </c:pt>
                <c:pt idx="14">
                  <c:v>-6.427781248661885E-3</c:v>
                </c:pt>
                <c:pt idx="15">
                  <c:v>-1.9448097705359428E-3</c:v>
                </c:pt>
                <c:pt idx="16">
                  <c:v>-3.1087488865819885E-3</c:v>
                </c:pt>
                <c:pt idx="17">
                  <c:v>-3.2015129612004861E-3</c:v>
                </c:pt>
                <c:pt idx="18">
                  <c:v>5.3131136970923244E-3</c:v>
                </c:pt>
                <c:pt idx="19">
                  <c:v>5.646835840355584E-3</c:v>
                </c:pt>
                <c:pt idx="20">
                  <c:v>1.927839724697418E-2</c:v>
                </c:pt>
                <c:pt idx="21">
                  <c:v>1.4982071622404896E-2</c:v>
                </c:pt>
                <c:pt idx="22">
                  <c:v>2.8811208211957616E-2</c:v>
                </c:pt>
                <c:pt idx="23">
                  <c:v>2.008551457601631E-2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1.7448770610803788E-2</c:v>
                </c:pt>
                <c:pt idx="1">
                  <c:v>3.4188907467921272E-3</c:v>
                </c:pt>
                <c:pt idx="2">
                  <c:v>2.0789202988768392E-3</c:v>
                </c:pt>
                <c:pt idx="3">
                  <c:v>7.2513805400096863E-3</c:v>
                </c:pt>
                <c:pt idx="4">
                  <c:v>4.700208682270726E-3</c:v>
                </c:pt>
                <c:pt idx="5">
                  <c:v>6.0214653008699498E-3</c:v>
                </c:pt>
                <c:pt idx="6">
                  <c:v>3.6555472249309795E-3</c:v>
                </c:pt>
                <c:pt idx="7">
                  <c:v>-2.7327435000461465E-4</c:v>
                </c:pt>
                <c:pt idx="8">
                  <c:v>-2.3365025597606765E-3</c:v>
                </c:pt>
                <c:pt idx="9">
                  <c:v>1.4202400479053801E-2</c:v>
                </c:pt>
                <c:pt idx="10">
                  <c:v>1.1695394807062883E-2</c:v>
                </c:pt>
                <c:pt idx="11">
                  <c:v>6.6986027678613339E-4</c:v>
                </c:pt>
                <c:pt idx="12">
                  <c:v>2.3627676224414521E-3</c:v>
                </c:pt>
                <c:pt idx="13">
                  <c:v>1.3518344900392354E-2</c:v>
                </c:pt>
                <c:pt idx="14">
                  <c:v>2.0745415700988094E-2</c:v>
                </c:pt>
                <c:pt idx="15">
                  <c:v>1.5326310090459839E-2</c:v>
                </c:pt>
                <c:pt idx="16">
                  <c:v>1.9079106330037537E-2</c:v>
                </c:pt>
                <c:pt idx="17">
                  <c:v>1.3826870763215293E-2</c:v>
                </c:pt>
                <c:pt idx="18">
                  <c:v>2.7245704454156274E-2</c:v>
                </c:pt>
                <c:pt idx="19">
                  <c:v>2.4639501216198036E-2</c:v>
                </c:pt>
                <c:pt idx="20">
                  <c:v>2.0386787802896246E-2</c:v>
                </c:pt>
                <c:pt idx="21">
                  <c:v>2.9846079308929102E-2</c:v>
                </c:pt>
                <c:pt idx="22">
                  <c:v>2.937363780110876E-2</c:v>
                </c:pt>
                <c:pt idx="23">
                  <c:v>3.8808046667951811E-2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1.6444133519888153E-2</c:v>
                </c:pt>
                <c:pt idx="1">
                  <c:v>6.9809305873377026E-3</c:v>
                </c:pt>
                <c:pt idx="2">
                  <c:v>5.7970009746629034E-3</c:v>
                </c:pt>
                <c:pt idx="3">
                  <c:v>-3.3672856038825492E-3</c:v>
                </c:pt>
                <c:pt idx="4">
                  <c:v>-6.7075371106171987E-4</c:v>
                </c:pt>
                <c:pt idx="5">
                  <c:v>-2.2539520652728197E-3</c:v>
                </c:pt>
                <c:pt idx="6">
                  <c:v>-5.7858222803261637E-3</c:v>
                </c:pt>
                <c:pt idx="7">
                  <c:v>-1.4896555120329953E-3</c:v>
                </c:pt>
                <c:pt idx="8">
                  <c:v>1.5689449134574235E-2</c:v>
                </c:pt>
                <c:pt idx="9">
                  <c:v>1.6114216319727287E-3</c:v>
                </c:pt>
                <c:pt idx="10">
                  <c:v>1.5392740037943517E-2</c:v>
                </c:pt>
                <c:pt idx="11">
                  <c:v>1.4506895092696712E-2</c:v>
                </c:pt>
                <c:pt idx="12">
                  <c:v>-1.4034218931835424E-2</c:v>
                </c:pt>
                <c:pt idx="13">
                  <c:v>-5.4194732646734214E-3</c:v>
                </c:pt>
                <c:pt idx="14">
                  <c:v>-1.9678092249134425E-3</c:v>
                </c:pt>
                <c:pt idx="15">
                  <c:v>8.971808722919865E-4</c:v>
                </c:pt>
                <c:pt idx="16">
                  <c:v>-4.0153881253392242E-3</c:v>
                </c:pt>
                <c:pt idx="17">
                  <c:v>2.3759699370947802E-3</c:v>
                </c:pt>
                <c:pt idx="18">
                  <c:v>4.0699483680289575E-3</c:v>
                </c:pt>
                <c:pt idx="19">
                  <c:v>2.4585546032477464E-3</c:v>
                </c:pt>
                <c:pt idx="20">
                  <c:v>5.0979680075098847E-3</c:v>
                </c:pt>
                <c:pt idx="21">
                  <c:v>2.1047392247974705E-2</c:v>
                </c:pt>
                <c:pt idx="22">
                  <c:v>1.1998291819194208E-2</c:v>
                </c:pt>
                <c:pt idx="23">
                  <c:v>5.3655398106370053E-3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-9.538882710240457E-3</c:v>
                </c:pt>
                <c:pt idx="1">
                  <c:v>-5.9502996619981421E-3</c:v>
                </c:pt>
                <c:pt idx="2">
                  <c:v>1.006141141969988E-3</c:v>
                </c:pt>
                <c:pt idx="3">
                  <c:v>9.8160512889036914E-5</c:v>
                </c:pt>
                <c:pt idx="4">
                  <c:v>-5.809761138285633E-3</c:v>
                </c:pt>
                <c:pt idx="5">
                  <c:v>-8.3721083653046421E-3</c:v>
                </c:pt>
                <c:pt idx="6">
                  <c:v>8.3321175574252362E-3</c:v>
                </c:pt>
                <c:pt idx="7">
                  <c:v>1.2892357752002035E-2</c:v>
                </c:pt>
                <c:pt idx="8">
                  <c:v>-1.421732672207191E-2</c:v>
                </c:pt>
                <c:pt idx="9">
                  <c:v>3.4015952437343963E-3</c:v>
                </c:pt>
                <c:pt idx="10">
                  <c:v>1.2687380440675947E-2</c:v>
                </c:pt>
                <c:pt idx="11">
                  <c:v>3.4191911268150786E-3</c:v>
                </c:pt>
                <c:pt idx="12">
                  <c:v>1.9718258943438914E-4</c:v>
                </c:pt>
                <c:pt idx="13">
                  <c:v>6.5592931036406819E-3</c:v>
                </c:pt>
                <c:pt idx="14">
                  <c:v>9.0909943949546036E-3</c:v>
                </c:pt>
                <c:pt idx="15">
                  <c:v>2.9271058727495863E-3</c:v>
                </c:pt>
                <c:pt idx="16">
                  <c:v>4.1281302144396412E-3</c:v>
                </c:pt>
                <c:pt idx="17">
                  <c:v>1.3848939030170303E-2</c:v>
                </c:pt>
                <c:pt idx="18">
                  <c:v>1.7080200740982005E-2</c:v>
                </c:pt>
                <c:pt idx="19">
                  <c:v>6.9096542538743012E-3</c:v>
                </c:pt>
                <c:pt idx="20">
                  <c:v>1.9175785416588962E-2</c:v>
                </c:pt>
                <c:pt idx="21">
                  <c:v>2.6942244137858857E-2</c:v>
                </c:pt>
                <c:pt idx="22">
                  <c:v>1.2900094845498295E-2</c:v>
                </c:pt>
                <c:pt idx="23">
                  <c:v>5.1062876168527262E-3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447616"/>
        <c:axId val="381448008"/>
      </c:lineChart>
      <c:catAx>
        <c:axId val="3814476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crossAx val="3814480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81448008"/>
        <c:scaling>
          <c:orientation val="minMax"/>
          <c:max val="0.1"/>
          <c:min val="-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Forecast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Error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81447616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3-Hour Ahead COP HSL Error (July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3.7126361016990378E-2</c:v>
                </c:pt>
                <c:pt idx="1">
                  <c:v>2.7749912596001774E-2</c:v>
                </c:pt>
                <c:pt idx="2">
                  <c:v>2.318827174767615E-2</c:v>
                </c:pt>
                <c:pt idx="3">
                  <c:v>1.6120585517541853E-2</c:v>
                </c:pt>
                <c:pt idx="4">
                  <c:v>-2.8007549455934372E-3</c:v>
                </c:pt>
                <c:pt idx="5">
                  <c:v>-4.5243503511833115E-3</c:v>
                </c:pt>
                <c:pt idx="6">
                  <c:v>3.0681441535034665E-4</c:v>
                </c:pt>
                <c:pt idx="7">
                  <c:v>-4.1898922942227683E-3</c:v>
                </c:pt>
                <c:pt idx="8">
                  <c:v>-9.2228519176176648E-3</c:v>
                </c:pt>
                <c:pt idx="9">
                  <c:v>2.9706646862234839E-3</c:v>
                </c:pt>
                <c:pt idx="10">
                  <c:v>-1.5665374047587464E-2</c:v>
                </c:pt>
                <c:pt idx="11">
                  <c:v>-8.8451425625601533E-3</c:v>
                </c:pt>
                <c:pt idx="12">
                  <c:v>-9.7261179497263109E-3</c:v>
                </c:pt>
                <c:pt idx="13">
                  <c:v>-1.0933421797687352E-2</c:v>
                </c:pt>
                <c:pt idx="14">
                  <c:v>-7.6551704808263765E-4</c:v>
                </c:pt>
                <c:pt idx="15">
                  <c:v>-1.0703872298573353E-2</c:v>
                </c:pt>
                <c:pt idx="16">
                  <c:v>-1.4347529830419327E-2</c:v>
                </c:pt>
                <c:pt idx="17">
                  <c:v>-5.2069127099022439E-3</c:v>
                </c:pt>
                <c:pt idx="18">
                  <c:v>-2.3297191907062529E-3</c:v>
                </c:pt>
                <c:pt idx="19">
                  <c:v>4.2896772674074967E-3</c:v>
                </c:pt>
                <c:pt idx="20">
                  <c:v>9.4124441650196686E-4</c:v>
                </c:pt>
                <c:pt idx="21">
                  <c:v>2.5742562996297022E-3</c:v>
                </c:pt>
                <c:pt idx="22">
                  <c:v>1.171510481779481E-2</c:v>
                </c:pt>
                <c:pt idx="23">
                  <c:v>-9.69847684177777E-3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-1.7980417972881194E-2</c:v>
                </c:pt>
                <c:pt idx="1">
                  <c:v>-1.4210237763338076E-2</c:v>
                </c:pt>
                <c:pt idx="2">
                  <c:v>-1.5248582900331091E-2</c:v>
                </c:pt>
                <c:pt idx="3">
                  <c:v>-1.6553773930758648E-2</c:v>
                </c:pt>
                <c:pt idx="4">
                  <c:v>-1.95185586295191E-3</c:v>
                </c:pt>
                <c:pt idx="5">
                  <c:v>2.572136171338564E-3</c:v>
                </c:pt>
                <c:pt idx="6">
                  <c:v>1.1323777819022623E-3</c:v>
                </c:pt>
                <c:pt idx="7">
                  <c:v>-2.1446151057318143E-2</c:v>
                </c:pt>
                <c:pt idx="8">
                  <c:v>-9.4469486356332587E-5</c:v>
                </c:pt>
                <c:pt idx="9">
                  <c:v>6.2788952103291175E-3</c:v>
                </c:pt>
                <c:pt idx="10">
                  <c:v>-6.4473279227624299E-3</c:v>
                </c:pt>
                <c:pt idx="11">
                  <c:v>-2.2361512069623276E-2</c:v>
                </c:pt>
                <c:pt idx="12">
                  <c:v>-2.3792511364920776E-2</c:v>
                </c:pt>
                <c:pt idx="13">
                  <c:v>-1.2499866871625537E-2</c:v>
                </c:pt>
                <c:pt idx="14">
                  <c:v>-1.2621952174389935E-2</c:v>
                </c:pt>
                <c:pt idx="15">
                  <c:v>-9.3062591180843E-3</c:v>
                </c:pt>
                <c:pt idx="16">
                  <c:v>-6.7414611876849958E-3</c:v>
                </c:pt>
                <c:pt idx="17">
                  <c:v>-1.2619272758533267E-3</c:v>
                </c:pt>
                <c:pt idx="18">
                  <c:v>-3.1654868673645416E-3</c:v>
                </c:pt>
                <c:pt idx="19">
                  <c:v>-5.038517065828048E-3</c:v>
                </c:pt>
                <c:pt idx="20">
                  <c:v>-1.0986517054586281E-2</c:v>
                </c:pt>
                <c:pt idx="21">
                  <c:v>-5.5727099524270291E-3</c:v>
                </c:pt>
                <c:pt idx="22">
                  <c:v>-1.4438774673078399E-3</c:v>
                </c:pt>
                <c:pt idx="23">
                  <c:v>3.8942004149005948E-3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1.1466668510923633E-2</c:v>
                </c:pt>
                <c:pt idx="1">
                  <c:v>1.6344041362742822E-2</c:v>
                </c:pt>
                <c:pt idx="2">
                  <c:v>2.9884931061435818E-3</c:v>
                </c:pt>
                <c:pt idx="3">
                  <c:v>5.4207790160955673E-4</c:v>
                </c:pt>
                <c:pt idx="4">
                  <c:v>1.8714225433706887E-3</c:v>
                </c:pt>
                <c:pt idx="5">
                  <c:v>1.4185746503448029E-2</c:v>
                </c:pt>
                <c:pt idx="6">
                  <c:v>1.0306281839643253E-2</c:v>
                </c:pt>
                <c:pt idx="7">
                  <c:v>-9.4166343293235633E-3</c:v>
                </c:pt>
                <c:pt idx="8">
                  <c:v>-6.3214279773142446E-4</c:v>
                </c:pt>
                <c:pt idx="9">
                  <c:v>3.322374183665541E-3</c:v>
                </c:pt>
                <c:pt idx="10">
                  <c:v>-5.545013376469515E-3</c:v>
                </c:pt>
                <c:pt idx="11">
                  <c:v>-2.0255896804318257E-2</c:v>
                </c:pt>
                <c:pt idx="12">
                  <c:v>-2.2421571567035073E-2</c:v>
                </c:pt>
                <c:pt idx="13">
                  <c:v>-1.0201892030258038E-2</c:v>
                </c:pt>
                <c:pt idx="14">
                  <c:v>-1.4961972069656991E-2</c:v>
                </c:pt>
                <c:pt idx="15">
                  <c:v>-1.8079264258303925E-2</c:v>
                </c:pt>
                <c:pt idx="16">
                  <c:v>-1.8742231424519216E-2</c:v>
                </c:pt>
                <c:pt idx="17">
                  <c:v>-1.019046583574691E-2</c:v>
                </c:pt>
                <c:pt idx="18">
                  <c:v>-6.2175350228239109E-3</c:v>
                </c:pt>
                <c:pt idx="19">
                  <c:v>-2.0646712395935435E-2</c:v>
                </c:pt>
                <c:pt idx="20">
                  <c:v>-4.6665969036223297E-2</c:v>
                </c:pt>
                <c:pt idx="21">
                  <c:v>-1.8636515982677702E-2</c:v>
                </c:pt>
                <c:pt idx="22">
                  <c:v>-1.2325556470057546E-2</c:v>
                </c:pt>
                <c:pt idx="23">
                  <c:v>-6.665066479218945E-4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-1.940188062879813E-4</c:v>
                </c:pt>
                <c:pt idx="1">
                  <c:v>-9.3123143913863057E-3</c:v>
                </c:pt>
                <c:pt idx="2">
                  <c:v>1.3914245504582339E-3</c:v>
                </c:pt>
                <c:pt idx="3">
                  <c:v>2.4932333012406137E-3</c:v>
                </c:pt>
                <c:pt idx="4">
                  <c:v>9.2915005322325686E-4</c:v>
                </c:pt>
                <c:pt idx="5">
                  <c:v>2.7889959389883162E-3</c:v>
                </c:pt>
                <c:pt idx="6">
                  <c:v>6.2504428227291089E-3</c:v>
                </c:pt>
                <c:pt idx="7">
                  <c:v>-4.5787366344655035E-3</c:v>
                </c:pt>
                <c:pt idx="8">
                  <c:v>6.7368652246815423E-3</c:v>
                </c:pt>
                <c:pt idx="9">
                  <c:v>-1.1527614643609786E-2</c:v>
                </c:pt>
                <c:pt idx="10">
                  <c:v>-2.0669318391532018E-2</c:v>
                </c:pt>
                <c:pt idx="11">
                  <c:v>-1.2780327964562268E-2</c:v>
                </c:pt>
                <c:pt idx="12">
                  <c:v>-3.139894297829425E-2</c:v>
                </c:pt>
                <c:pt idx="13">
                  <c:v>-2.3193478545564333E-2</c:v>
                </c:pt>
                <c:pt idx="14">
                  <c:v>-3.1361021931199717E-2</c:v>
                </c:pt>
                <c:pt idx="15">
                  <c:v>-1.5189607514279677E-2</c:v>
                </c:pt>
                <c:pt idx="16">
                  <c:v>-7.3073096389273803E-3</c:v>
                </c:pt>
                <c:pt idx="17">
                  <c:v>-5.4402109496729826E-3</c:v>
                </c:pt>
                <c:pt idx="18">
                  <c:v>-2.5788412858910831E-3</c:v>
                </c:pt>
                <c:pt idx="19">
                  <c:v>-7.4783134150322441E-3</c:v>
                </c:pt>
                <c:pt idx="20">
                  <c:v>-1.7231133817884593E-2</c:v>
                </c:pt>
                <c:pt idx="21">
                  <c:v>1.0704356844520703E-2</c:v>
                </c:pt>
                <c:pt idx="22">
                  <c:v>-2.0683131982328928E-3</c:v>
                </c:pt>
                <c:pt idx="23">
                  <c:v>9.9546576957160494E-3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-2.8637874190249745E-3</c:v>
                </c:pt>
                <c:pt idx="1">
                  <c:v>-2.88884612356632E-3</c:v>
                </c:pt>
                <c:pt idx="2">
                  <c:v>-1.1673653801154309E-2</c:v>
                </c:pt>
                <c:pt idx="3">
                  <c:v>-1.1711245024688104E-2</c:v>
                </c:pt>
                <c:pt idx="4">
                  <c:v>-2.1665443617429566E-3</c:v>
                </c:pt>
                <c:pt idx="5">
                  <c:v>-1.496441044367323E-3</c:v>
                </c:pt>
                <c:pt idx="6">
                  <c:v>1.0014104973389596E-3</c:v>
                </c:pt>
                <c:pt idx="7">
                  <c:v>-1.4535242111246436E-2</c:v>
                </c:pt>
                <c:pt idx="8">
                  <c:v>-3.6650394141086798E-2</c:v>
                </c:pt>
                <c:pt idx="9">
                  <c:v>-2.384380600988488E-2</c:v>
                </c:pt>
                <c:pt idx="10">
                  <c:v>-5.3332756373165964E-3</c:v>
                </c:pt>
                <c:pt idx="11">
                  <c:v>-1.0960672731515721E-2</c:v>
                </c:pt>
                <c:pt idx="12">
                  <c:v>-4.9955063403247747E-3</c:v>
                </c:pt>
                <c:pt idx="13">
                  <c:v>9.9415028391823049E-3</c:v>
                </c:pt>
                <c:pt idx="14">
                  <c:v>8.7160219887849404E-4</c:v>
                </c:pt>
                <c:pt idx="15">
                  <c:v>5.5140038933332242E-3</c:v>
                </c:pt>
                <c:pt idx="16">
                  <c:v>1.1087102994819161E-2</c:v>
                </c:pt>
                <c:pt idx="17">
                  <c:v>9.392449694399967E-3</c:v>
                </c:pt>
                <c:pt idx="18">
                  <c:v>2.259997435552594E-2</c:v>
                </c:pt>
                <c:pt idx="19">
                  <c:v>3.7501589391407547E-3</c:v>
                </c:pt>
                <c:pt idx="20">
                  <c:v>4.3944679252063325E-3</c:v>
                </c:pt>
                <c:pt idx="21">
                  <c:v>1.4100224209116236E-2</c:v>
                </c:pt>
                <c:pt idx="22">
                  <c:v>2.4268600021915027E-2</c:v>
                </c:pt>
                <c:pt idx="23">
                  <c:v>1.3872465098219336E-2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-2.983120204603491E-3</c:v>
                </c:pt>
                <c:pt idx="1">
                  <c:v>-7.9824164989115726E-3</c:v>
                </c:pt>
                <c:pt idx="2">
                  <c:v>8.5001365360091313E-3</c:v>
                </c:pt>
                <c:pt idx="3">
                  <c:v>9.0946230863830923E-4</c:v>
                </c:pt>
                <c:pt idx="4">
                  <c:v>1.2068965517241978E-3</c:v>
                </c:pt>
                <c:pt idx="5">
                  <c:v>3.1732504614428295E-3</c:v>
                </c:pt>
                <c:pt idx="6">
                  <c:v>-1.8218744399971754E-3</c:v>
                </c:pt>
                <c:pt idx="7">
                  <c:v>-1.1346893252326342E-2</c:v>
                </c:pt>
                <c:pt idx="8">
                  <c:v>-6.4247478598583293E-3</c:v>
                </c:pt>
                <c:pt idx="9">
                  <c:v>1.0186170504535907E-2</c:v>
                </c:pt>
                <c:pt idx="10">
                  <c:v>7.031458396314842E-3</c:v>
                </c:pt>
                <c:pt idx="11">
                  <c:v>5.2226803915153943E-3</c:v>
                </c:pt>
                <c:pt idx="12">
                  <c:v>1.3822713913829903E-3</c:v>
                </c:pt>
                <c:pt idx="13">
                  <c:v>1.3075135505381436E-2</c:v>
                </c:pt>
                <c:pt idx="14">
                  <c:v>1.5302112494452434E-3</c:v>
                </c:pt>
                <c:pt idx="15">
                  <c:v>1.8420920084434744E-2</c:v>
                </c:pt>
                <c:pt idx="16">
                  <c:v>2.443197038696665E-2</c:v>
                </c:pt>
                <c:pt idx="17">
                  <c:v>1.7171657079399508E-2</c:v>
                </c:pt>
                <c:pt idx="18">
                  <c:v>1.7237597453059542E-2</c:v>
                </c:pt>
                <c:pt idx="19">
                  <c:v>1.5601025501583179E-2</c:v>
                </c:pt>
                <c:pt idx="20">
                  <c:v>1.8314190105815319E-2</c:v>
                </c:pt>
                <c:pt idx="21">
                  <c:v>1.3300300363084565E-2</c:v>
                </c:pt>
                <c:pt idx="22">
                  <c:v>6.8899235324265421E-3</c:v>
                </c:pt>
                <c:pt idx="23">
                  <c:v>8.8476647168571811E-3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-9.9714562100123739E-3</c:v>
                </c:pt>
                <c:pt idx="1">
                  <c:v>-1.0801940639269137E-2</c:v>
                </c:pt>
                <c:pt idx="2">
                  <c:v>-1.6672102999008939E-2</c:v>
                </c:pt>
                <c:pt idx="3">
                  <c:v>-1.6619813336331828E-2</c:v>
                </c:pt>
                <c:pt idx="4">
                  <c:v>4.1695962849717645E-4</c:v>
                </c:pt>
                <c:pt idx="5">
                  <c:v>-8.1954652167783009E-3</c:v>
                </c:pt>
                <c:pt idx="6">
                  <c:v>-6.4092292901774227E-3</c:v>
                </c:pt>
                <c:pt idx="7">
                  <c:v>-8.5782925447766365E-3</c:v>
                </c:pt>
                <c:pt idx="8">
                  <c:v>5.5282226285948419E-4</c:v>
                </c:pt>
                <c:pt idx="9">
                  <c:v>-1.3192879157275749E-3</c:v>
                </c:pt>
                <c:pt idx="10">
                  <c:v>3.3148195293780285E-3</c:v>
                </c:pt>
                <c:pt idx="11">
                  <c:v>2.8593705062540859E-4</c:v>
                </c:pt>
                <c:pt idx="12">
                  <c:v>1.7380872936428402E-2</c:v>
                </c:pt>
                <c:pt idx="13">
                  <c:v>2.3017926446127907E-2</c:v>
                </c:pt>
                <c:pt idx="14">
                  <c:v>2.6282811793584656E-2</c:v>
                </c:pt>
                <c:pt idx="15">
                  <c:v>2.5631158445384657E-2</c:v>
                </c:pt>
                <c:pt idx="16">
                  <c:v>-2.086109632944633E-3</c:v>
                </c:pt>
                <c:pt idx="17">
                  <c:v>-5.1934042225303236E-3</c:v>
                </c:pt>
                <c:pt idx="18">
                  <c:v>4.7276259033907728E-3</c:v>
                </c:pt>
                <c:pt idx="19">
                  <c:v>-3.473952660091384E-4</c:v>
                </c:pt>
                <c:pt idx="20">
                  <c:v>8.6700696522420111E-3</c:v>
                </c:pt>
                <c:pt idx="21">
                  <c:v>1.1458461322426996E-2</c:v>
                </c:pt>
                <c:pt idx="22">
                  <c:v>2.2584409580338097E-2</c:v>
                </c:pt>
                <c:pt idx="23">
                  <c:v>8.5947827882051344E-4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8.4093336794672079E-3</c:v>
                </c:pt>
                <c:pt idx="1">
                  <c:v>-9.8071894858958383E-3</c:v>
                </c:pt>
                <c:pt idx="2">
                  <c:v>-1.2533357320619694E-2</c:v>
                </c:pt>
                <c:pt idx="3">
                  <c:v>-1.4070969401967946E-2</c:v>
                </c:pt>
                <c:pt idx="4">
                  <c:v>-2.9235677047357956E-2</c:v>
                </c:pt>
                <c:pt idx="5">
                  <c:v>-2.3578597434155756E-2</c:v>
                </c:pt>
                <c:pt idx="6">
                  <c:v>-2.3751493127937735E-2</c:v>
                </c:pt>
                <c:pt idx="7">
                  <c:v>-3.6998086557702668E-2</c:v>
                </c:pt>
                <c:pt idx="8">
                  <c:v>-7.425064665010337E-3</c:v>
                </c:pt>
                <c:pt idx="9">
                  <c:v>-1.7245374327186818E-3</c:v>
                </c:pt>
                <c:pt idx="10">
                  <c:v>-3.2521244598795358E-3</c:v>
                </c:pt>
                <c:pt idx="11">
                  <c:v>-4.0177148658935144E-3</c:v>
                </c:pt>
                <c:pt idx="12">
                  <c:v>1.1588558771735608E-2</c:v>
                </c:pt>
                <c:pt idx="13">
                  <c:v>5.0412710545529246E-3</c:v>
                </c:pt>
                <c:pt idx="14">
                  <c:v>2.992552342290692E-2</c:v>
                </c:pt>
                <c:pt idx="15">
                  <c:v>2.7697554066225032E-2</c:v>
                </c:pt>
                <c:pt idx="16">
                  <c:v>2.5441394379285387E-2</c:v>
                </c:pt>
                <c:pt idx="17">
                  <c:v>2.2993221945502067E-2</c:v>
                </c:pt>
                <c:pt idx="18">
                  <c:v>2.5508492191962537E-2</c:v>
                </c:pt>
                <c:pt idx="19">
                  <c:v>7.2018715090391679E-3</c:v>
                </c:pt>
                <c:pt idx="20">
                  <c:v>1.1724915836000386E-2</c:v>
                </c:pt>
                <c:pt idx="21">
                  <c:v>1.893398550594369E-2</c:v>
                </c:pt>
                <c:pt idx="22">
                  <c:v>4.6448553816979266E-3</c:v>
                </c:pt>
                <c:pt idx="23">
                  <c:v>-2.3387411385947781E-3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7.6004503657636606E-3</c:v>
                </c:pt>
                <c:pt idx="1">
                  <c:v>-7.901487060724216E-3</c:v>
                </c:pt>
                <c:pt idx="2">
                  <c:v>-8.7416757457180246E-3</c:v>
                </c:pt>
                <c:pt idx="3">
                  <c:v>-1.994653726824796E-3</c:v>
                </c:pt>
                <c:pt idx="4">
                  <c:v>-4.5820977014573766E-4</c:v>
                </c:pt>
                <c:pt idx="5">
                  <c:v>-1.894578281301444E-3</c:v>
                </c:pt>
                <c:pt idx="6">
                  <c:v>-4.2083447882054054E-4</c:v>
                </c:pt>
                <c:pt idx="7">
                  <c:v>-1.1470487086790476E-2</c:v>
                </c:pt>
                <c:pt idx="8">
                  <c:v>6.4013944821782786E-3</c:v>
                </c:pt>
                <c:pt idx="9">
                  <c:v>8.2480323385108537E-3</c:v>
                </c:pt>
                <c:pt idx="10">
                  <c:v>6.4342729823033788E-3</c:v>
                </c:pt>
                <c:pt idx="11">
                  <c:v>-3.3859114505215972E-3</c:v>
                </c:pt>
                <c:pt idx="12">
                  <c:v>-1.6643686203490795E-2</c:v>
                </c:pt>
                <c:pt idx="13">
                  <c:v>-1.1509883615710398E-2</c:v>
                </c:pt>
                <c:pt idx="14">
                  <c:v>-6.8137231126374348E-3</c:v>
                </c:pt>
                <c:pt idx="15">
                  <c:v>-7.8204221593640953E-3</c:v>
                </c:pt>
                <c:pt idx="16">
                  <c:v>-9.3742840946527319E-3</c:v>
                </c:pt>
                <c:pt idx="17">
                  <c:v>-1.1701972835854236E-2</c:v>
                </c:pt>
                <c:pt idx="18">
                  <c:v>-1.8145147576000729E-3</c:v>
                </c:pt>
                <c:pt idx="19">
                  <c:v>-1.4096332905551156E-2</c:v>
                </c:pt>
                <c:pt idx="20">
                  <c:v>-1.7735575846281132E-2</c:v>
                </c:pt>
                <c:pt idx="21">
                  <c:v>-3.4539214066772905E-2</c:v>
                </c:pt>
                <c:pt idx="22">
                  <c:v>-2.8339335486096958E-2</c:v>
                </c:pt>
                <c:pt idx="23">
                  <c:v>-2.1651925365260928E-2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-3.1820526154722126E-2</c:v>
                </c:pt>
                <c:pt idx="1">
                  <c:v>-4.065488020405076E-2</c:v>
                </c:pt>
                <c:pt idx="2">
                  <c:v>-1.8830232035799175E-2</c:v>
                </c:pt>
                <c:pt idx="3">
                  <c:v>-1.9004768995057989E-2</c:v>
                </c:pt>
                <c:pt idx="4">
                  <c:v>-1.8111674690509196E-2</c:v>
                </c:pt>
                <c:pt idx="5">
                  <c:v>-3.5106212382000963E-2</c:v>
                </c:pt>
                <c:pt idx="6">
                  <c:v>-1.6678099811353143E-2</c:v>
                </c:pt>
                <c:pt idx="7">
                  <c:v>-1.7502339698243604E-2</c:v>
                </c:pt>
                <c:pt idx="8">
                  <c:v>2.567732487185179E-3</c:v>
                </c:pt>
                <c:pt idx="9">
                  <c:v>-1.3672047776881057E-2</c:v>
                </c:pt>
                <c:pt idx="10">
                  <c:v>-2.7090295574765024E-2</c:v>
                </c:pt>
                <c:pt idx="11">
                  <c:v>-2.9577479331732322E-2</c:v>
                </c:pt>
                <c:pt idx="12">
                  <c:v>-3.1734685255598215E-2</c:v>
                </c:pt>
                <c:pt idx="13">
                  <c:v>-2.58649658640542E-2</c:v>
                </c:pt>
                <c:pt idx="14">
                  <c:v>-2.9148742059350023E-2</c:v>
                </c:pt>
                <c:pt idx="15">
                  <c:v>-1.3536529949341521E-2</c:v>
                </c:pt>
                <c:pt idx="16">
                  <c:v>-1.183431952662717E-2</c:v>
                </c:pt>
                <c:pt idx="17">
                  <c:v>-1.049701573705303E-2</c:v>
                </c:pt>
                <c:pt idx="18">
                  <c:v>-2.881888297196798E-3</c:v>
                </c:pt>
                <c:pt idx="19">
                  <c:v>-2.1583238272447373E-3</c:v>
                </c:pt>
                <c:pt idx="20">
                  <c:v>-1.2437937107269774E-2</c:v>
                </c:pt>
                <c:pt idx="21">
                  <c:v>-1.3888062433169734E-2</c:v>
                </c:pt>
                <c:pt idx="22">
                  <c:v>-1.2260699560596996E-2</c:v>
                </c:pt>
                <c:pt idx="23">
                  <c:v>4.4898289974873171E-3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-6.1874018419031543E-3</c:v>
                </c:pt>
                <c:pt idx="1">
                  <c:v>-3.0279955412639437E-2</c:v>
                </c:pt>
                <c:pt idx="2">
                  <c:v>-3.9688632140001956E-3</c:v>
                </c:pt>
                <c:pt idx="3">
                  <c:v>-4.1402412200310622E-3</c:v>
                </c:pt>
                <c:pt idx="4">
                  <c:v>-5.1624498254351902E-3</c:v>
                </c:pt>
                <c:pt idx="5">
                  <c:v>-2.6569557181662876E-3</c:v>
                </c:pt>
                <c:pt idx="6">
                  <c:v>-2.9397678548031145E-2</c:v>
                </c:pt>
                <c:pt idx="7">
                  <c:v>-3.5133126277508163E-2</c:v>
                </c:pt>
                <c:pt idx="8">
                  <c:v>-1.498184760505559E-2</c:v>
                </c:pt>
                <c:pt idx="9">
                  <c:v>7.118535383666095E-3</c:v>
                </c:pt>
                <c:pt idx="10">
                  <c:v>-2.435804817901227E-3</c:v>
                </c:pt>
                <c:pt idx="11">
                  <c:v>2.6080276275021069E-3</c:v>
                </c:pt>
                <c:pt idx="12">
                  <c:v>-4.7544545849634405E-3</c:v>
                </c:pt>
                <c:pt idx="13">
                  <c:v>-9.1285469740528587E-3</c:v>
                </c:pt>
                <c:pt idx="14">
                  <c:v>-3.7249322129497101E-4</c:v>
                </c:pt>
                <c:pt idx="15">
                  <c:v>6.0350493246015113E-3</c:v>
                </c:pt>
                <c:pt idx="16">
                  <c:v>6.3865451007047019E-3</c:v>
                </c:pt>
                <c:pt idx="17">
                  <c:v>5.7136720369031059E-3</c:v>
                </c:pt>
                <c:pt idx="18">
                  <c:v>1.515680362047093E-2</c:v>
                </c:pt>
                <c:pt idx="19">
                  <c:v>1.2281455878920811E-4</c:v>
                </c:pt>
                <c:pt idx="20">
                  <c:v>-5.1807613763202604E-3</c:v>
                </c:pt>
                <c:pt idx="21">
                  <c:v>1.80441829526496E-3</c:v>
                </c:pt>
                <c:pt idx="22">
                  <c:v>6.7692540481163646E-4</c:v>
                </c:pt>
                <c:pt idx="23">
                  <c:v>-2.3902000488775488E-2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4.6116205675160754E-2</c:v>
                </c:pt>
                <c:pt idx="1">
                  <c:v>6.1404624673403914E-3</c:v>
                </c:pt>
                <c:pt idx="2">
                  <c:v>1.2282267756429259E-2</c:v>
                </c:pt>
                <c:pt idx="3">
                  <c:v>4.5474245292417809E-2</c:v>
                </c:pt>
                <c:pt idx="4">
                  <c:v>4.5159201563998573E-2</c:v>
                </c:pt>
                <c:pt idx="5">
                  <c:v>4.0352233655617485E-2</c:v>
                </c:pt>
                <c:pt idx="6">
                  <c:v>2.0831793431394463E-2</c:v>
                </c:pt>
                <c:pt idx="7">
                  <c:v>-3.7702472950257543E-3</c:v>
                </c:pt>
                <c:pt idx="8">
                  <c:v>-8.4466153428296407E-3</c:v>
                </c:pt>
                <c:pt idx="9">
                  <c:v>4.908681772985945E-3</c:v>
                </c:pt>
                <c:pt idx="10">
                  <c:v>-5.4889847438801724E-3</c:v>
                </c:pt>
                <c:pt idx="11">
                  <c:v>-1.9405103629690234E-2</c:v>
                </c:pt>
                <c:pt idx="12">
                  <c:v>-6.8136978326261803E-3</c:v>
                </c:pt>
                <c:pt idx="13">
                  <c:v>-1.1711810850325145E-2</c:v>
                </c:pt>
                <c:pt idx="14">
                  <c:v>-1.9249153365706127E-2</c:v>
                </c:pt>
                <c:pt idx="15">
                  <c:v>-1.8889226851159516E-2</c:v>
                </c:pt>
                <c:pt idx="16">
                  <c:v>-1.97647762898349E-2</c:v>
                </c:pt>
                <c:pt idx="17">
                  <c:v>-2.0262991046345522E-2</c:v>
                </c:pt>
                <c:pt idx="18">
                  <c:v>-5.3583799254049323E-3</c:v>
                </c:pt>
                <c:pt idx="19">
                  <c:v>5.2467397975540404E-3</c:v>
                </c:pt>
                <c:pt idx="20">
                  <c:v>-8.3927277847462567E-3</c:v>
                </c:pt>
                <c:pt idx="21">
                  <c:v>-3.8309493344536897E-3</c:v>
                </c:pt>
                <c:pt idx="22">
                  <c:v>1.1302673395371787E-2</c:v>
                </c:pt>
                <c:pt idx="23">
                  <c:v>-1.5171927259746254E-3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1.106522683603021E-2</c:v>
                </c:pt>
                <c:pt idx="1">
                  <c:v>4.9155662713652893E-3</c:v>
                </c:pt>
                <c:pt idx="2">
                  <c:v>9.017491591482036E-3</c:v>
                </c:pt>
                <c:pt idx="3">
                  <c:v>-2.8203665073293477E-3</c:v>
                </c:pt>
                <c:pt idx="4">
                  <c:v>-6.4854171429627695E-4</c:v>
                </c:pt>
                <c:pt idx="5">
                  <c:v>7.2732339417588302E-3</c:v>
                </c:pt>
                <c:pt idx="6">
                  <c:v>-6.1681789378599744E-3</c:v>
                </c:pt>
                <c:pt idx="7">
                  <c:v>-6.7063778450406107E-3</c:v>
                </c:pt>
                <c:pt idx="8">
                  <c:v>5.5780736125834868E-3</c:v>
                </c:pt>
                <c:pt idx="9">
                  <c:v>1.4355393080134378E-2</c:v>
                </c:pt>
                <c:pt idx="10">
                  <c:v>-6.1876643311508501E-4</c:v>
                </c:pt>
                <c:pt idx="11">
                  <c:v>-9.7924705391602453E-3</c:v>
                </c:pt>
                <c:pt idx="12">
                  <c:v>-3.0429259058677775E-2</c:v>
                </c:pt>
                <c:pt idx="13">
                  <c:v>-2.4905284572154896E-2</c:v>
                </c:pt>
                <c:pt idx="14">
                  <c:v>-7.5444860378963636E-3</c:v>
                </c:pt>
                <c:pt idx="15">
                  <c:v>-1.7607133819983013E-2</c:v>
                </c:pt>
                <c:pt idx="16">
                  <c:v>-9.0865307432978337E-3</c:v>
                </c:pt>
                <c:pt idx="17">
                  <c:v>-1.042268426596994E-2</c:v>
                </c:pt>
                <c:pt idx="18">
                  <c:v>-5.6187279938653949E-3</c:v>
                </c:pt>
                <c:pt idx="19">
                  <c:v>3.41865092056149E-3</c:v>
                </c:pt>
                <c:pt idx="20">
                  <c:v>-8.6758038028933674E-3</c:v>
                </c:pt>
                <c:pt idx="21">
                  <c:v>-2.1662178654453954E-2</c:v>
                </c:pt>
                <c:pt idx="22">
                  <c:v>7.3358427275335676E-3</c:v>
                </c:pt>
                <c:pt idx="23">
                  <c:v>-1.4498810518870781E-2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-1.2171422726808398E-2</c:v>
                </c:pt>
                <c:pt idx="1">
                  <c:v>-1.3412052271964379E-2</c:v>
                </c:pt>
                <c:pt idx="2">
                  <c:v>-9.0691181506310642E-3</c:v>
                </c:pt>
                <c:pt idx="3">
                  <c:v>-6.7650972954281727E-3</c:v>
                </c:pt>
                <c:pt idx="4">
                  <c:v>-3.7731909251307707E-3</c:v>
                </c:pt>
                <c:pt idx="5">
                  <c:v>9.7584030114263396E-3</c:v>
                </c:pt>
                <c:pt idx="6">
                  <c:v>1.604532186298081E-3</c:v>
                </c:pt>
                <c:pt idx="7">
                  <c:v>6.2178189123141998E-3</c:v>
                </c:pt>
                <c:pt idx="8">
                  <c:v>6.9661391732701427E-3</c:v>
                </c:pt>
                <c:pt idx="9">
                  <c:v>5.8351116441346246E-3</c:v>
                </c:pt>
                <c:pt idx="10">
                  <c:v>5.6522765967194919E-3</c:v>
                </c:pt>
                <c:pt idx="11">
                  <c:v>4.4202520570065058E-3</c:v>
                </c:pt>
                <c:pt idx="12">
                  <c:v>-2.0669572272948799E-3</c:v>
                </c:pt>
                <c:pt idx="13">
                  <c:v>1.6264857321591664E-2</c:v>
                </c:pt>
                <c:pt idx="14">
                  <c:v>1.8081663044964842E-2</c:v>
                </c:pt>
                <c:pt idx="15">
                  <c:v>1.3700177408035641E-2</c:v>
                </c:pt>
                <c:pt idx="16">
                  <c:v>1.6342929052691114E-2</c:v>
                </c:pt>
                <c:pt idx="17">
                  <c:v>2.012424678958882E-2</c:v>
                </c:pt>
                <c:pt idx="18">
                  <c:v>4.4571724268572858E-2</c:v>
                </c:pt>
                <c:pt idx="19">
                  <c:v>6.0000916406359739E-2</c:v>
                </c:pt>
                <c:pt idx="20">
                  <c:v>3.3294157901783444E-2</c:v>
                </c:pt>
                <c:pt idx="21">
                  <c:v>5.2365554799183353E-2</c:v>
                </c:pt>
                <c:pt idx="22">
                  <c:v>4.6160508187751248E-2</c:v>
                </c:pt>
                <c:pt idx="23">
                  <c:v>-2.3819724776049339E-3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4.9144951140068392E-3</c:v>
                </c:pt>
                <c:pt idx="1">
                  <c:v>-8.9931018587109787E-4</c:v>
                </c:pt>
                <c:pt idx="2">
                  <c:v>3.0403191513451826E-4</c:v>
                </c:pt>
                <c:pt idx="3">
                  <c:v>1.4896218904657185E-3</c:v>
                </c:pt>
                <c:pt idx="4">
                  <c:v>-2.237342914328659E-3</c:v>
                </c:pt>
                <c:pt idx="5">
                  <c:v>-4.4614077992751957E-4</c:v>
                </c:pt>
                <c:pt idx="6">
                  <c:v>3.9192151771646339E-4</c:v>
                </c:pt>
                <c:pt idx="7">
                  <c:v>3.5442306557639954E-3</c:v>
                </c:pt>
                <c:pt idx="8">
                  <c:v>1.0774251582180273E-2</c:v>
                </c:pt>
                <c:pt idx="9">
                  <c:v>-5.2800461139400571E-3</c:v>
                </c:pt>
                <c:pt idx="10">
                  <c:v>-8.7641049585141864E-3</c:v>
                </c:pt>
                <c:pt idx="11">
                  <c:v>-1.1448468110546835E-2</c:v>
                </c:pt>
                <c:pt idx="12">
                  <c:v>-1.4759194750486938E-2</c:v>
                </c:pt>
                <c:pt idx="13">
                  <c:v>-8.2092897843561562E-3</c:v>
                </c:pt>
                <c:pt idx="14">
                  <c:v>6.000064865559039E-4</c:v>
                </c:pt>
                <c:pt idx="15">
                  <c:v>7.2844858790692153E-3</c:v>
                </c:pt>
                <c:pt idx="16">
                  <c:v>-7.2683339686401534E-3</c:v>
                </c:pt>
                <c:pt idx="17">
                  <c:v>-1.1158224349489218E-2</c:v>
                </c:pt>
                <c:pt idx="18">
                  <c:v>-1.0908357384477509E-2</c:v>
                </c:pt>
                <c:pt idx="19">
                  <c:v>-2.2761822079693916E-2</c:v>
                </c:pt>
                <c:pt idx="20">
                  <c:v>-1.3992123139312021E-2</c:v>
                </c:pt>
                <c:pt idx="21">
                  <c:v>1.6081265233050908E-3</c:v>
                </c:pt>
                <c:pt idx="22">
                  <c:v>4.9729548073232663E-3</c:v>
                </c:pt>
                <c:pt idx="23">
                  <c:v>1.0968336019085805E-2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5.6537757490096128E-3</c:v>
                </c:pt>
                <c:pt idx="1">
                  <c:v>4.186000550844996E-3</c:v>
                </c:pt>
                <c:pt idx="2">
                  <c:v>4.7017602752655952E-3</c:v>
                </c:pt>
                <c:pt idx="3">
                  <c:v>5.9663649314977687E-3</c:v>
                </c:pt>
                <c:pt idx="4">
                  <c:v>5.6017018463867061E-3</c:v>
                </c:pt>
                <c:pt idx="5">
                  <c:v>1.5564381174824186E-3</c:v>
                </c:pt>
                <c:pt idx="6">
                  <c:v>1.1023134022591183E-3</c:v>
                </c:pt>
                <c:pt idx="7">
                  <c:v>1.6222151972448812E-3</c:v>
                </c:pt>
                <c:pt idx="8">
                  <c:v>-3.3098403622627828E-3</c:v>
                </c:pt>
                <c:pt idx="9">
                  <c:v>7.6947714304916714E-3</c:v>
                </c:pt>
                <c:pt idx="10">
                  <c:v>1.6680365966108216E-3</c:v>
                </c:pt>
                <c:pt idx="11">
                  <c:v>2.3961293023016857E-3</c:v>
                </c:pt>
                <c:pt idx="12">
                  <c:v>-9.7141986867749445E-3</c:v>
                </c:pt>
                <c:pt idx="13">
                  <c:v>-6.927809792354067E-3</c:v>
                </c:pt>
                <c:pt idx="14">
                  <c:v>7.6108676658485624E-3</c:v>
                </c:pt>
                <c:pt idx="15">
                  <c:v>1.6550727196118404E-2</c:v>
                </c:pt>
                <c:pt idx="16">
                  <c:v>2.9527830715646783E-2</c:v>
                </c:pt>
                <c:pt idx="17">
                  <c:v>2.5588364802607469E-2</c:v>
                </c:pt>
                <c:pt idx="18">
                  <c:v>4.2528813213333856E-2</c:v>
                </c:pt>
                <c:pt idx="19">
                  <c:v>4.7759437892898514E-2</c:v>
                </c:pt>
                <c:pt idx="20">
                  <c:v>3.8646963891514445E-2</c:v>
                </c:pt>
                <c:pt idx="21">
                  <c:v>3.4006938176895388E-2</c:v>
                </c:pt>
                <c:pt idx="22">
                  <c:v>8.0636295052258951E-3</c:v>
                </c:pt>
                <c:pt idx="23">
                  <c:v>2.755615112540515E-3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-1.6947924382471366E-3</c:v>
                </c:pt>
                <c:pt idx="1">
                  <c:v>-7.0751854758454276E-3</c:v>
                </c:pt>
                <c:pt idx="2">
                  <c:v>-8.00623451265472E-3</c:v>
                </c:pt>
                <c:pt idx="3">
                  <c:v>-1.7107268025486677E-2</c:v>
                </c:pt>
                <c:pt idx="4">
                  <c:v>-2.2921343686280696E-2</c:v>
                </c:pt>
                <c:pt idx="5">
                  <c:v>-2.2135197061255323E-2</c:v>
                </c:pt>
                <c:pt idx="6">
                  <c:v>-1.1269732717843298E-2</c:v>
                </c:pt>
                <c:pt idx="7">
                  <c:v>1.7199095965505375E-2</c:v>
                </c:pt>
                <c:pt idx="8">
                  <c:v>3.3980411774821286E-2</c:v>
                </c:pt>
                <c:pt idx="9">
                  <c:v>1.9221860680578705E-2</c:v>
                </c:pt>
                <c:pt idx="10">
                  <c:v>6.6603387798355911E-3</c:v>
                </c:pt>
                <c:pt idx="11">
                  <c:v>8.1280141032481733E-3</c:v>
                </c:pt>
                <c:pt idx="12">
                  <c:v>9.3365075065713309E-3</c:v>
                </c:pt>
                <c:pt idx="13">
                  <c:v>1.7882059190716431E-2</c:v>
                </c:pt>
                <c:pt idx="14">
                  <c:v>1.8631864464546621E-2</c:v>
                </c:pt>
                <c:pt idx="15">
                  <c:v>1.5820244424431872E-2</c:v>
                </c:pt>
                <c:pt idx="16">
                  <c:v>1.6485242692389393E-2</c:v>
                </c:pt>
                <c:pt idx="17">
                  <c:v>6.3806951725192892E-3</c:v>
                </c:pt>
                <c:pt idx="18">
                  <c:v>2.8543059943379925E-2</c:v>
                </c:pt>
                <c:pt idx="19">
                  <c:v>2.1970885686454205E-2</c:v>
                </c:pt>
                <c:pt idx="20">
                  <c:v>1.9196409504420829E-2</c:v>
                </c:pt>
                <c:pt idx="21">
                  <c:v>3.4795656292953753E-2</c:v>
                </c:pt>
                <c:pt idx="22">
                  <c:v>2.1746978664777962E-2</c:v>
                </c:pt>
                <c:pt idx="23">
                  <c:v>7.5827611851376764E-3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-6.3608012223458172E-3</c:v>
                </c:pt>
                <c:pt idx="1">
                  <c:v>-1.759088800398213E-3</c:v>
                </c:pt>
                <c:pt idx="2">
                  <c:v>-1.2036924419017957E-3</c:v>
                </c:pt>
                <c:pt idx="3">
                  <c:v>6.7883415977055975E-4</c:v>
                </c:pt>
                <c:pt idx="4">
                  <c:v>4.8768217922843995E-3</c:v>
                </c:pt>
                <c:pt idx="5">
                  <c:v>7.1181458826064387E-3</c:v>
                </c:pt>
                <c:pt idx="6">
                  <c:v>1.0726945800153974E-2</c:v>
                </c:pt>
                <c:pt idx="7">
                  <c:v>1.5280210950180863E-2</c:v>
                </c:pt>
                <c:pt idx="8">
                  <c:v>2.4661076642511326E-2</c:v>
                </c:pt>
                <c:pt idx="9">
                  <c:v>2.4789358786351294E-2</c:v>
                </c:pt>
                <c:pt idx="10">
                  <c:v>1.0578175534977644E-2</c:v>
                </c:pt>
                <c:pt idx="11">
                  <c:v>-7.6023708171752561E-3</c:v>
                </c:pt>
                <c:pt idx="12">
                  <c:v>6.4997459382697253E-3</c:v>
                </c:pt>
                <c:pt idx="13">
                  <c:v>-2.6874431809120925E-3</c:v>
                </c:pt>
                <c:pt idx="14">
                  <c:v>-1.2789381493501066E-3</c:v>
                </c:pt>
                <c:pt idx="15">
                  <c:v>1.4716018048064147E-2</c:v>
                </c:pt>
                <c:pt idx="16">
                  <c:v>1.5076804004668964E-2</c:v>
                </c:pt>
                <c:pt idx="17">
                  <c:v>1.3565602741333059E-2</c:v>
                </c:pt>
                <c:pt idx="18">
                  <c:v>2.9154051387721133E-2</c:v>
                </c:pt>
                <c:pt idx="19">
                  <c:v>3.5405085963443057E-2</c:v>
                </c:pt>
                <c:pt idx="20">
                  <c:v>1.7614159243953147E-2</c:v>
                </c:pt>
                <c:pt idx="21">
                  <c:v>2.277022958716229E-2</c:v>
                </c:pt>
                <c:pt idx="22">
                  <c:v>3.4513854881778522E-2</c:v>
                </c:pt>
                <c:pt idx="23">
                  <c:v>2.4775878940982793E-2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-9.7901048883383235E-4</c:v>
                </c:pt>
                <c:pt idx="1">
                  <c:v>-2.9766493127616144E-3</c:v>
                </c:pt>
                <c:pt idx="2">
                  <c:v>-1.2519031646205507E-2</c:v>
                </c:pt>
                <c:pt idx="3">
                  <c:v>-1.208310057514198E-2</c:v>
                </c:pt>
                <c:pt idx="4">
                  <c:v>-7.2451105321134034E-4</c:v>
                </c:pt>
                <c:pt idx="5">
                  <c:v>1.8866927489544212E-3</c:v>
                </c:pt>
                <c:pt idx="6">
                  <c:v>1.0500401638917916E-2</c:v>
                </c:pt>
                <c:pt idx="7">
                  <c:v>1.6028053858831918E-3</c:v>
                </c:pt>
                <c:pt idx="8">
                  <c:v>1.590233312418151E-2</c:v>
                </c:pt>
                <c:pt idx="9">
                  <c:v>6.192273698497083E-3</c:v>
                </c:pt>
                <c:pt idx="10">
                  <c:v>1.3654181404112779E-2</c:v>
                </c:pt>
                <c:pt idx="11">
                  <c:v>-2.3997362714081026E-3</c:v>
                </c:pt>
                <c:pt idx="12">
                  <c:v>-4.5238760122873886E-3</c:v>
                </c:pt>
                <c:pt idx="13">
                  <c:v>-7.2653588718038084E-3</c:v>
                </c:pt>
                <c:pt idx="14">
                  <c:v>5.8250059830549099E-4</c:v>
                </c:pt>
                <c:pt idx="15">
                  <c:v>2.7017696591267282E-3</c:v>
                </c:pt>
                <c:pt idx="16">
                  <c:v>-6.2010424153110403E-3</c:v>
                </c:pt>
                <c:pt idx="17">
                  <c:v>1.6444119652527314E-2</c:v>
                </c:pt>
                <c:pt idx="18">
                  <c:v>7.0429939629240053E-3</c:v>
                </c:pt>
                <c:pt idx="19">
                  <c:v>2.4724128655670119E-3</c:v>
                </c:pt>
                <c:pt idx="20">
                  <c:v>7.0854457566257171E-3</c:v>
                </c:pt>
                <c:pt idx="21">
                  <c:v>1.5378361668187131E-2</c:v>
                </c:pt>
                <c:pt idx="22">
                  <c:v>9.6788929879891815E-3</c:v>
                </c:pt>
                <c:pt idx="23">
                  <c:v>-5.3786104904939638E-3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-5.46037373398265E-3</c:v>
                </c:pt>
                <c:pt idx="1">
                  <c:v>-9.7922093182662446E-3</c:v>
                </c:pt>
                <c:pt idx="2">
                  <c:v>-8.0331357051344036E-4</c:v>
                </c:pt>
                <c:pt idx="3">
                  <c:v>-2.0896560074717746E-4</c:v>
                </c:pt>
                <c:pt idx="4">
                  <c:v>-7.5552588115382271E-4</c:v>
                </c:pt>
                <c:pt idx="5">
                  <c:v>2.085302894136372E-3</c:v>
                </c:pt>
                <c:pt idx="6">
                  <c:v>-1.0207147314177746E-4</c:v>
                </c:pt>
                <c:pt idx="7">
                  <c:v>-2.363841945104478E-3</c:v>
                </c:pt>
                <c:pt idx="8">
                  <c:v>6.1507741303102595E-3</c:v>
                </c:pt>
                <c:pt idx="9">
                  <c:v>2.3767019264071677E-3</c:v>
                </c:pt>
                <c:pt idx="10">
                  <c:v>-2.3093032663077614E-3</c:v>
                </c:pt>
                <c:pt idx="11">
                  <c:v>-4.0340281370200683E-3</c:v>
                </c:pt>
                <c:pt idx="12">
                  <c:v>-2.0738483963648711E-3</c:v>
                </c:pt>
                <c:pt idx="13">
                  <c:v>-9.0241824093817424E-3</c:v>
                </c:pt>
                <c:pt idx="14">
                  <c:v>-5.4757368734006343E-4</c:v>
                </c:pt>
                <c:pt idx="15">
                  <c:v>8.1664315724191429E-4</c:v>
                </c:pt>
                <c:pt idx="16">
                  <c:v>4.8040359355826781E-3</c:v>
                </c:pt>
                <c:pt idx="17">
                  <c:v>1.1536230475572002E-2</c:v>
                </c:pt>
                <c:pt idx="18">
                  <c:v>1.0927998862375559E-2</c:v>
                </c:pt>
                <c:pt idx="19">
                  <c:v>8.085191550736677E-3</c:v>
                </c:pt>
                <c:pt idx="20">
                  <c:v>1.3888184158795292E-2</c:v>
                </c:pt>
                <c:pt idx="21">
                  <c:v>2.4284516824332636E-2</c:v>
                </c:pt>
                <c:pt idx="22">
                  <c:v>-4.0290162424269036E-4</c:v>
                </c:pt>
                <c:pt idx="23">
                  <c:v>-8.2596008119374643E-4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-2.8754064723959757E-3</c:v>
                </c:pt>
                <c:pt idx="1">
                  <c:v>-5.0922669304696716E-3</c:v>
                </c:pt>
                <c:pt idx="2">
                  <c:v>1.0115662484557391E-5</c:v>
                </c:pt>
                <c:pt idx="3">
                  <c:v>-5.4434467164447067E-3</c:v>
                </c:pt>
                <c:pt idx="4">
                  <c:v>-2.5411930637990808E-3</c:v>
                </c:pt>
                <c:pt idx="5">
                  <c:v>-2.3015586453680168E-3</c:v>
                </c:pt>
                <c:pt idx="6">
                  <c:v>3.5476434937897418E-3</c:v>
                </c:pt>
                <c:pt idx="7">
                  <c:v>3.7690291805257529E-4</c:v>
                </c:pt>
                <c:pt idx="8">
                  <c:v>1.3065146918008887E-2</c:v>
                </c:pt>
                <c:pt idx="9">
                  <c:v>3.7203027250796803E-3</c:v>
                </c:pt>
                <c:pt idx="10">
                  <c:v>2.8724298032272015E-3</c:v>
                </c:pt>
                <c:pt idx="11">
                  <c:v>-2.151406695363638E-3</c:v>
                </c:pt>
                <c:pt idx="12">
                  <c:v>7.3708547898609358E-3</c:v>
                </c:pt>
                <c:pt idx="13">
                  <c:v>6.2758938876755646E-4</c:v>
                </c:pt>
                <c:pt idx="14">
                  <c:v>1.0818659033826073E-2</c:v>
                </c:pt>
                <c:pt idx="15">
                  <c:v>1.0541918324375154E-2</c:v>
                </c:pt>
                <c:pt idx="16">
                  <c:v>4.7030279114148353E-3</c:v>
                </c:pt>
                <c:pt idx="17">
                  <c:v>-1.4009609254740584E-3</c:v>
                </c:pt>
                <c:pt idx="18">
                  <c:v>5.7806671437704571E-3</c:v>
                </c:pt>
                <c:pt idx="19">
                  <c:v>-2.2111926671675316E-3</c:v>
                </c:pt>
                <c:pt idx="20">
                  <c:v>1.706049679351046E-3</c:v>
                </c:pt>
                <c:pt idx="21">
                  <c:v>2.1299544954731874E-2</c:v>
                </c:pt>
                <c:pt idx="22">
                  <c:v>2.4657068253650483E-2</c:v>
                </c:pt>
                <c:pt idx="23">
                  <c:v>9.7736892285964737E-3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2.4756581738511779E-2</c:v>
                </c:pt>
                <c:pt idx="1">
                  <c:v>-1.5391006916260189E-3</c:v>
                </c:pt>
                <c:pt idx="2">
                  <c:v>1.2880872400069873E-2</c:v>
                </c:pt>
                <c:pt idx="3">
                  <c:v>1.689384870834398E-2</c:v>
                </c:pt>
                <c:pt idx="4">
                  <c:v>-1.6106480528066162E-3</c:v>
                </c:pt>
                <c:pt idx="5">
                  <c:v>-7.972051282605884E-3</c:v>
                </c:pt>
                <c:pt idx="6">
                  <c:v>-5.3055986515735459E-3</c:v>
                </c:pt>
                <c:pt idx="7">
                  <c:v>8.8659324979145626E-4</c:v>
                </c:pt>
                <c:pt idx="8">
                  <c:v>3.7158708715329725E-2</c:v>
                </c:pt>
                <c:pt idx="9">
                  <c:v>1.2326621544446244E-2</c:v>
                </c:pt>
                <c:pt idx="10">
                  <c:v>7.7977560335880537E-3</c:v>
                </c:pt>
                <c:pt idx="11">
                  <c:v>6.9914715802900634E-3</c:v>
                </c:pt>
                <c:pt idx="12">
                  <c:v>2.5419640332046819E-3</c:v>
                </c:pt>
                <c:pt idx="13">
                  <c:v>4.4345507112587036E-3</c:v>
                </c:pt>
                <c:pt idx="14">
                  <c:v>6.5461693081028767E-3</c:v>
                </c:pt>
                <c:pt idx="15">
                  <c:v>1.252971599099687E-2</c:v>
                </c:pt>
                <c:pt idx="16">
                  <c:v>1.7387628619738252E-2</c:v>
                </c:pt>
                <c:pt idx="17">
                  <c:v>9.2418207500349972E-3</c:v>
                </c:pt>
                <c:pt idx="18">
                  <c:v>1.2557387439362251E-2</c:v>
                </c:pt>
                <c:pt idx="19">
                  <c:v>1.1360632764304176E-2</c:v>
                </c:pt>
                <c:pt idx="20">
                  <c:v>-5.6806374607745709E-3</c:v>
                </c:pt>
                <c:pt idx="21">
                  <c:v>7.630714971828414E-3</c:v>
                </c:pt>
                <c:pt idx="22">
                  <c:v>2.2292427229768843E-2</c:v>
                </c:pt>
                <c:pt idx="23">
                  <c:v>6.1988169920042203E-3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-3.1717356694467859E-3</c:v>
                </c:pt>
                <c:pt idx="1">
                  <c:v>-6.6324568621532924E-3</c:v>
                </c:pt>
                <c:pt idx="2">
                  <c:v>-6.4952812413297083E-3</c:v>
                </c:pt>
                <c:pt idx="3">
                  <c:v>-7.1549832305083261E-3</c:v>
                </c:pt>
                <c:pt idx="4">
                  <c:v>-7.1141681203323991E-3</c:v>
                </c:pt>
                <c:pt idx="5">
                  <c:v>8.4453732300174072E-4</c:v>
                </c:pt>
                <c:pt idx="6">
                  <c:v>-1.47146306112562E-2</c:v>
                </c:pt>
                <c:pt idx="7">
                  <c:v>-1.5049619539995221E-3</c:v>
                </c:pt>
                <c:pt idx="8">
                  <c:v>-8.8266761768905945E-3</c:v>
                </c:pt>
                <c:pt idx="9">
                  <c:v>-4.0874202752126483E-3</c:v>
                </c:pt>
                <c:pt idx="10">
                  <c:v>-1.8628699252457196E-2</c:v>
                </c:pt>
                <c:pt idx="11">
                  <c:v>-1.0598567723509311E-2</c:v>
                </c:pt>
                <c:pt idx="12">
                  <c:v>-4.5617688614504326E-3</c:v>
                </c:pt>
                <c:pt idx="13">
                  <c:v>1.0310037557993616E-2</c:v>
                </c:pt>
                <c:pt idx="14">
                  <c:v>1.1526564229339351E-2</c:v>
                </c:pt>
                <c:pt idx="15">
                  <c:v>8.4600048856210038E-3</c:v>
                </c:pt>
                <c:pt idx="16">
                  <c:v>9.6972582503947313E-3</c:v>
                </c:pt>
                <c:pt idx="17">
                  <c:v>1.3428834254534816E-2</c:v>
                </c:pt>
                <c:pt idx="18">
                  <c:v>2.0588089007545374E-2</c:v>
                </c:pt>
                <c:pt idx="19">
                  <c:v>9.3384067754999217E-3</c:v>
                </c:pt>
                <c:pt idx="20">
                  <c:v>3.0214570398102926E-3</c:v>
                </c:pt>
                <c:pt idx="21">
                  <c:v>-1.5621438529347555E-2</c:v>
                </c:pt>
                <c:pt idx="22">
                  <c:v>-2.7527560017258965E-2</c:v>
                </c:pt>
                <c:pt idx="23">
                  <c:v>-1.0315139213342935E-2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-6.6750431914569756E-3</c:v>
                </c:pt>
                <c:pt idx="1">
                  <c:v>-1.2973969038241155E-2</c:v>
                </c:pt>
                <c:pt idx="2">
                  <c:v>-1.5536174067025186E-2</c:v>
                </c:pt>
                <c:pt idx="3">
                  <c:v>-1.1896310419666942E-2</c:v>
                </c:pt>
                <c:pt idx="4">
                  <c:v>-1.0175128049854916E-2</c:v>
                </c:pt>
                <c:pt idx="5">
                  <c:v>-7.416204163737946E-3</c:v>
                </c:pt>
                <c:pt idx="6">
                  <c:v>-5.0380593610484144E-3</c:v>
                </c:pt>
                <c:pt idx="7">
                  <c:v>3.7567717698251978E-3</c:v>
                </c:pt>
                <c:pt idx="8">
                  <c:v>1.3448448562387354E-2</c:v>
                </c:pt>
                <c:pt idx="9">
                  <c:v>2.6877493481745408E-4</c:v>
                </c:pt>
                <c:pt idx="10">
                  <c:v>6.6071413284480573E-3</c:v>
                </c:pt>
                <c:pt idx="11">
                  <c:v>2.6877608188948013E-3</c:v>
                </c:pt>
                <c:pt idx="12">
                  <c:v>-2.492573036434597E-2</c:v>
                </c:pt>
                <c:pt idx="13">
                  <c:v>-8.6067560385227164E-3</c:v>
                </c:pt>
                <c:pt idx="14">
                  <c:v>5.4664415688759531E-3</c:v>
                </c:pt>
                <c:pt idx="15">
                  <c:v>1.2774428600585004E-2</c:v>
                </c:pt>
                <c:pt idx="16">
                  <c:v>1.282948448798661E-2</c:v>
                </c:pt>
                <c:pt idx="17">
                  <c:v>6.4324278398688022E-3</c:v>
                </c:pt>
                <c:pt idx="18">
                  <c:v>2.8181437508020992E-4</c:v>
                </c:pt>
                <c:pt idx="19">
                  <c:v>-8.7569201420441729E-3</c:v>
                </c:pt>
                <c:pt idx="20">
                  <c:v>-1.7879047008639629E-2</c:v>
                </c:pt>
                <c:pt idx="21">
                  <c:v>-1.6512296168170851E-2</c:v>
                </c:pt>
                <c:pt idx="22">
                  <c:v>-8.2219516021783835E-3</c:v>
                </c:pt>
                <c:pt idx="23">
                  <c:v>-1.9414158357406892E-4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-1.0327334219108272E-2</c:v>
                </c:pt>
                <c:pt idx="1">
                  <c:v>3.8311785797148354E-3</c:v>
                </c:pt>
                <c:pt idx="2">
                  <c:v>4.1781262800632832E-3</c:v>
                </c:pt>
                <c:pt idx="3">
                  <c:v>3.7708905973534638E-3</c:v>
                </c:pt>
                <c:pt idx="4">
                  <c:v>3.4712471527975617E-3</c:v>
                </c:pt>
                <c:pt idx="5">
                  <c:v>-1.3525918505363961E-3</c:v>
                </c:pt>
                <c:pt idx="6">
                  <c:v>1.6772530322559478E-3</c:v>
                </c:pt>
                <c:pt idx="7">
                  <c:v>-4.3039757422774511E-3</c:v>
                </c:pt>
                <c:pt idx="8">
                  <c:v>1.4170822273171518E-2</c:v>
                </c:pt>
                <c:pt idx="9">
                  <c:v>1.7254684974583796E-3</c:v>
                </c:pt>
                <c:pt idx="10">
                  <c:v>-1.3643826147066832E-2</c:v>
                </c:pt>
                <c:pt idx="11">
                  <c:v>1.5833388082249051E-3</c:v>
                </c:pt>
                <c:pt idx="12">
                  <c:v>-1.0115203181246113E-2</c:v>
                </c:pt>
                <c:pt idx="13">
                  <c:v>-1.0852027356023865E-3</c:v>
                </c:pt>
                <c:pt idx="14">
                  <c:v>3.3550093405608772E-3</c:v>
                </c:pt>
                <c:pt idx="15">
                  <c:v>7.7691156361729789E-3</c:v>
                </c:pt>
                <c:pt idx="16">
                  <c:v>1.0781573596711414E-2</c:v>
                </c:pt>
                <c:pt idx="17">
                  <c:v>7.8059393846860144E-3</c:v>
                </c:pt>
                <c:pt idx="18">
                  <c:v>1.0981127102885605E-2</c:v>
                </c:pt>
                <c:pt idx="19">
                  <c:v>1.1993821415002529E-2</c:v>
                </c:pt>
                <c:pt idx="20">
                  <c:v>9.2443505335816352E-4</c:v>
                </c:pt>
                <c:pt idx="21">
                  <c:v>7.5776627477279496E-3</c:v>
                </c:pt>
                <c:pt idx="22">
                  <c:v>-1.0483403438774274E-3</c:v>
                </c:pt>
                <c:pt idx="23">
                  <c:v>-2.9592796201966874E-3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-2.3205615759039884E-4</c:v>
                </c:pt>
                <c:pt idx="1">
                  <c:v>-2.0427755372860384E-2</c:v>
                </c:pt>
                <c:pt idx="2">
                  <c:v>2.4716795374031016E-4</c:v>
                </c:pt>
                <c:pt idx="3">
                  <c:v>2.5540927779368661E-4</c:v>
                </c:pt>
                <c:pt idx="4">
                  <c:v>-2.5276526864094094E-3</c:v>
                </c:pt>
                <c:pt idx="5">
                  <c:v>-1.5914987442079314E-3</c:v>
                </c:pt>
                <c:pt idx="6">
                  <c:v>-1.0711611726308787E-2</c:v>
                </c:pt>
                <c:pt idx="7">
                  <c:v>-9.2242834064993878E-3</c:v>
                </c:pt>
                <c:pt idx="8">
                  <c:v>9.1931746529103908E-3</c:v>
                </c:pt>
                <c:pt idx="9">
                  <c:v>-3.3472301261624022E-3</c:v>
                </c:pt>
                <c:pt idx="10">
                  <c:v>1.0451288024477706E-2</c:v>
                </c:pt>
                <c:pt idx="11">
                  <c:v>2.1650677887791726E-2</c:v>
                </c:pt>
                <c:pt idx="12">
                  <c:v>1.5634128110859884E-2</c:v>
                </c:pt>
                <c:pt idx="13">
                  <c:v>6.4743874118077301E-3</c:v>
                </c:pt>
                <c:pt idx="14">
                  <c:v>4.3453662522981796E-3</c:v>
                </c:pt>
                <c:pt idx="15">
                  <c:v>2.6885953356105968E-2</c:v>
                </c:pt>
                <c:pt idx="16">
                  <c:v>3.017296833124818E-2</c:v>
                </c:pt>
                <c:pt idx="17">
                  <c:v>2.6054778825460496E-2</c:v>
                </c:pt>
                <c:pt idx="18">
                  <c:v>3.6363607598942034E-2</c:v>
                </c:pt>
                <c:pt idx="19">
                  <c:v>3.9440698058573316E-2</c:v>
                </c:pt>
                <c:pt idx="20">
                  <c:v>3.1180699996139299E-2</c:v>
                </c:pt>
                <c:pt idx="21">
                  <c:v>2.5436546370770211E-2</c:v>
                </c:pt>
                <c:pt idx="22">
                  <c:v>6.5251036268950862E-3</c:v>
                </c:pt>
                <c:pt idx="23">
                  <c:v>-1.2704568725367012E-2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-4.0438437799297068E-3</c:v>
                </c:pt>
                <c:pt idx="1">
                  <c:v>1.5364234098019186E-3</c:v>
                </c:pt>
                <c:pt idx="2">
                  <c:v>1.1296307226990644E-3</c:v>
                </c:pt>
                <c:pt idx="3">
                  <c:v>-2.8076228996240049E-4</c:v>
                </c:pt>
                <c:pt idx="4">
                  <c:v>-1.1577371021169183E-3</c:v>
                </c:pt>
                <c:pt idx="5">
                  <c:v>1.1542167452713828E-3</c:v>
                </c:pt>
                <c:pt idx="6">
                  <c:v>-8.3645693439436137E-3</c:v>
                </c:pt>
                <c:pt idx="7">
                  <c:v>2.3766259986729358E-3</c:v>
                </c:pt>
                <c:pt idx="8">
                  <c:v>5.5329132417717671E-3</c:v>
                </c:pt>
                <c:pt idx="9">
                  <c:v>-4.9264479149665431E-3</c:v>
                </c:pt>
                <c:pt idx="10">
                  <c:v>-5.0621228996009559E-3</c:v>
                </c:pt>
                <c:pt idx="11">
                  <c:v>-5.2322096771609131E-4</c:v>
                </c:pt>
                <c:pt idx="12">
                  <c:v>-5.9002371602977386E-3</c:v>
                </c:pt>
                <c:pt idx="13">
                  <c:v>8.0005288612501127E-3</c:v>
                </c:pt>
                <c:pt idx="14">
                  <c:v>8.3318780911563681E-3</c:v>
                </c:pt>
                <c:pt idx="15">
                  <c:v>1.1849357778960217E-2</c:v>
                </c:pt>
                <c:pt idx="16">
                  <c:v>8.8527381622243717E-3</c:v>
                </c:pt>
                <c:pt idx="17">
                  <c:v>7.7444050955939921E-3</c:v>
                </c:pt>
                <c:pt idx="18">
                  <c:v>1.6146657168041412E-2</c:v>
                </c:pt>
                <c:pt idx="19">
                  <c:v>3.6436951172316148E-3</c:v>
                </c:pt>
                <c:pt idx="20">
                  <c:v>5.9981715610857916E-3</c:v>
                </c:pt>
                <c:pt idx="21">
                  <c:v>9.7610387979399135E-3</c:v>
                </c:pt>
                <c:pt idx="22">
                  <c:v>2.2711545627141583E-3</c:v>
                </c:pt>
                <c:pt idx="23">
                  <c:v>-1.3276544405955311E-2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-1.3202855449777723E-2</c:v>
                </c:pt>
                <c:pt idx="1">
                  <c:v>-5.5506578557458115E-3</c:v>
                </c:pt>
                <c:pt idx="2">
                  <c:v>-6.581751205357254E-3</c:v>
                </c:pt>
                <c:pt idx="3">
                  <c:v>-7.2183509485544721E-3</c:v>
                </c:pt>
                <c:pt idx="4">
                  <c:v>-7.0897048454643934E-3</c:v>
                </c:pt>
                <c:pt idx="5">
                  <c:v>-6.5506221426562964E-3</c:v>
                </c:pt>
                <c:pt idx="6">
                  <c:v>-8.2429613314385763E-3</c:v>
                </c:pt>
                <c:pt idx="7">
                  <c:v>-5.1800921516929306E-3</c:v>
                </c:pt>
                <c:pt idx="8">
                  <c:v>-6.1632832961186386E-3</c:v>
                </c:pt>
                <c:pt idx="9">
                  <c:v>-1.0399119911991508E-2</c:v>
                </c:pt>
                <c:pt idx="10">
                  <c:v>-1.6439128775941117E-3</c:v>
                </c:pt>
                <c:pt idx="11">
                  <c:v>-2.2521776048004722E-2</c:v>
                </c:pt>
                <c:pt idx="12">
                  <c:v>-2.6370236904589894E-2</c:v>
                </c:pt>
                <c:pt idx="13">
                  <c:v>-1.1487673712794589E-2</c:v>
                </c:pt>
                <c:pt idx="14">
                  <c:v>-2.7648911988729478E-3</c:v>
                </c:pt>
                <c:pt idx="15">
                  <c:v>5.0871045283765329E-3</c:v>
                </c:pt>
                <c:pt idx="16">
                  <c:v>-2.5222756923756651E-3</c:v>
                </c:pt>
                <c:pt idx="17">
                  <c:v>-7.6471600359159718E-5</c:v>
                </c:pt>
                <c:pt idx="18">
                  <c:v>8.6623966997021913E-3</c:v>
                </c:pt>
                <c:pt idx="19">
                  <c:v>9.4345317140308617E-3</c:v>
                </c:pt>
                <c:pt idx="20">
                  <c:v>1.2314270343015046E-2</c:v>
                </c:pt>
                <c:pt idx="21">
                  <c:v>1.3436521829671259E-2</c:v>
                </c:pt>
                <c:pt idx="22">
                  <c:v>2.8759189901512706E-2</c:v>
                </c:pt>
                <c:pt idx="23">
                  <c:v>1.6176903028078286E-2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1.9047692790140247E-3</c:v>
                </c:pt>
                <c:pt idx="1">
                  <c:v>3.2617003676291422E-3</c:v>
                </c:pt>
                <c:pt idx="2">
                  <c:v>2.1280905992287023E-3</c:v>
                </c:pt>
                <c:pt idx="3">
                  <c:v>7.3002838347225969E-3</c:v>
                </c:pt>
                <c:pt idx="4">
                  <c:v>6.1574871079438376E-3</c:v>
                </c:pt>
                <c:pt idx="5">
                  <c:v>6.7202813899454256E-3</c:v>
                </c:pt>
                <c:pt idx="6">
                  <c:v>7.2256300088955055E-4</c:v>
                </c:pt>
                <c:pt idx="7">
                  <c:v>-5.8550483075403533E-3</c:v>
                </c:pt>
                <c:pt idx="8">
                  <c:v>3.9570422264131955E-3</c:v>
                </c:pt>
                <c:pt idx="9">
                  <c:v>1.3477124037148175E-2</c:v>
                </c:pt>
                <c:pt idx="10">
                  <c:v>5.6937185371304247E-3</c:v>
                </c:pt>
                <c:pt idx="11">
                  <c:v>7.6510343772957E-3</c:v>
                </c:pt>
                <c:pt idx="12">
                  <c:v>6.406857757886397E-3</c:v>
                </c:pt>
                <c:pt idx="13">
                  <c:v>7.0123537111002332E-3</c:v>
                </c:pt>
                <c:pt idx="14">
                  <c:v>1.5732695167706558E-2</c:v>
                </c:pt>
                <c:pt idx="15">
                  <c:v>2.4597893027137861E-2</c:v>
                </c:pt>
                <c:pt idx="16">
                  <c:v>2.6866527296493744E-2</c:v>
                </c:pt>
                <c:pt idx="17">
                  <c:v>1.8559821932163285E-2</c:v>
                </c:pt>
                <c:pt idx="18">
                  <c:v>3.3713026045947038E-2</c:v>
                </c:pt>
                <c:pt idx="19">
                  <c:v>2.2462396179204647E-2</c:v>
                </c:pt>
                <c:pt idx="20">
                  <c:v>1.5757589886368342E-2</c:v>
                </c:pt>
                <c:pt idx="21">
                  <c:v>2.6564591197021772E-2</c:v>
                </c:pt>
                <c:pt idx="22">
                  <c:v>2.600820524508957E-2</c:v>
                </c:pt>
                <c:pt idx="23">
                  <c:v>3.3401762524243213E-2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1.5688586847891435E-2</c:v>
                </c:pt>
                <c:pt idx="1">
                  <c:v>4.4383422323925155E-3</c:v>
                </c:pt>
                <c:pt idx="2">
                  <c:v>1.1180076097107326E-2</c:v>
                </c:pt>
                <c:pt idx="3">
                  <c:v>5.9351731075123915E-3</c:v>
                </c:pt>
                <c:pt idx="4">
                  <c:v>-6.707537110618683E-4</c:v>
                </c:pt>
                <c:pt idx="5">
                  <c:v>-2.2539520652726714E-3</c:v>
                </c:pt>
                <c:pt idx="6">
                  <c:v>-5.7858222803261637E-3</c:v>
                </c:pt>
                <c:pt idx="7">
                  <c:v>-1.8253409690147521E-2</c:v>
                </c:pt>
                <c:pt idx="8">
                  <c:v>-2.7329222790993118E-3</c:v>
                </c:pt>
                <c:pt idx="9">
                  <c:v>4.4138940354040606E-3</c:v>
                </c:pt>
                <c:pt idx="10">
                  <c:v>1.5329440084785611E-2</c:v>
                </c:pt>
                <c:pt idx="11">
                  <c:v>2.2456328201230794E-2</c:v>
                </c:pt>
                <c:pt idx="12">
                  <c:v>1.65416264309464E-2</c:v>
                </c:pt>
                <c:pt idx="13">
                  <c:v>1.6985674044009726E-2</c:v>
                </c:pt>
                <c:pt idx="14">
                  <c:v>-1.1958104096951826E-3</c:v>
                </c:pt>
                <c:pt idx="15">
                  <c:v>1.8870651972380144E-3</c:v>
                </c:pt>
                <c:pt idx="16">
                  <c:v>-2.1115403072905475E-3</c:v>
                </c:pt>
                <c:pt idx="17">
                  <c:v>5.6367947674841714E-3</c:v>
                </c:pt>
                <c:pt idx="18">
                  <c:v>5.2919104481018069E-3</c:v>
                </c:pt>
                <c:pt idx="19">
                  <c:v>2.1251912672141699E-3</c:v>
                </c:pt>
                <c:pt idx="20">
                  <c:v>3.0423357464171791E-3</c:v>
                </c:pt>
                <c:pt idx="21">
                  <c:v>1.8848909728549041E-2</c:v>
                </c:pt>
                <c:pt idx="22">
                  <c:v>1.242720184692404E-2</c:v>
                </c:pt>
                <c:pt idx="23">
                  <c:v>4.2733684946302869E-3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-4.4445530800222652E-3</c:v>
                </c:pt>
                <c:pt idx="1">
                  <c:v>-1.4059883325051654E-2</c:v>
                </c:pt>
                <c:pt idx="2">
                  <c:v>-7.4397184440807935E-3</c:v>
                </c:pt>
                <c:pt idx="3">
                  <c:v>9.8160512889185694E-5</c:v>
                </c:pt>
                <c:pt idx="4">
                  <c:v>-5.5016054909225211E-3</c:v>
                </c:pt>
                <c:pt idx="5">
                  <c:v>-9.3204387883633905E-3</c:v>
                </c:pt>
                <c:pt idx="6">
                  <c:v>-5.3453614096515495E-3</c:v>
                </c:pt>
                <c:pt idx="7">
                  <c:v>2.3420785500168689E-3</c:v>
                </c:pt>
                <c:pt idx="8">
                  <c:v>-1.6084287741717461E-2</c:v>
                </c:pt>
                <c:pt idx="9">
                  <c:v>4.7070320149043849E-3</c:v>
                </c:pt>
                <c:pt idx="10">
                  <c:v>1.1130536860508088E-2</c:v>
                </c:pt>
                <c:pt idx="11">
                  <c:v>6.2500426333052042E-3</c:v>
                </c:pt>
                <c:pt idx="12">
                  <c:v>1.4295737734006963E-3</c:v>
                </c:pt>
                <c:pt idx="13">
                  <c:v>6.9648579644792661E-3</c:v>
                </c:pt>
                <c:pt idx="14">
                  <c:v>1.7855132118906412E-2</c:v>
                </c:pt>
                <c:pt idx="15">
                  <c:v>1.6308606376697718E-2</c:v>
                </c:pt>
                <c:pt idx="16">
                  <c:v>1.1492327332009137E-2</c:v>
                </c:pt>
                <c:pt idx="17">
                  <c:v>1.915945227622444E-2</c:v>
                </c:pt>
                <c:pt idx="18">
                  <c:v>1.4433837736498903E-2</c:v>
                </c:pt>
                <c:pt idx="19">
                  <c:v>-4.087841675570505E-3</c:v>
                </c:pt>
                <c:pt idx="20">
                  <c:v>5.766026110693101E-3</c:v>
                </c:pt>
                <c:pt idx="21">
                  <c:v>2.6732413576037527E-2</c:v>
                </c:pt>
                <c:pt idx="22">
                  <c:v>1.2900094845498295E-2</c:v>
                </c:pt>
                <c:pt idx="23">
                  <c:v>-1.7343770008963928E-2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954448"/>
        <c:axId val="372954840"/>
      </c:lineChart>
      <c:catAx>
        <c:axId val="372954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9548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72954840"/>
        <c:scaling>
          <c:orientation val="minMax"/>
          <c:max val="0.1"/>
          <c:min val="-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Forecast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Error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2954448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1-Hour Ahead COP HSL Error (August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3.6018289673871418E-3</c:v>
                </c:pt>
                <c:pt idx="1">
                  <c:v>-2.4636711163304438E-4</c:v>
                </c:pt>
                <c:pt idx="2">
                  <c:v>-1.156610863102791E-3</c:v>
                </c:pt>
                <c:pt idx="3">
                  <c:v>-9.8471840130877952E-5</c:v>
                </c:pt>
                <c:pt idx="4">
                  <c:v>1.2093707787325907E-4</c:v>
                </c:pt>
                <c:pt idx="5">
                  <c:v>5.9420628383270836E-5</c:v>
                </c:pt>
                <c:pt idx="6">
                  <c:v>2.9529828800458325E-3</c:v>
                </c:pt>
                <c:pt idx="7">
                  <c:v>1.0617208339043852E-3</c:v>
                </c:pt>
                <c:pt idx="8">
                  <c:v>8.1735862634172048E-3</c:v>
                </c:pt>
                <c:pt idx="9">
                  <c:v>7.9984404259588766E-3</c:v>
                </c:pt>
                <c:pt idx="10">
                  <c:v>2.5424589757801857E-2</c:v>
                </c:pt>
                <c:pt idx="11">
                  <c:v>2.9145539716986635E-2</c:v>
                </c:pt>
                <c:pt idx="12">
                  <c:v>2.6534252271256453E-2</c:v>
                </c:pt>
                <c:pt idx="13">
                  <c:v>6.6970048801966095E-3</c:v>
                </c:pt>
                <c:pt idx="14">
                  <c:v>2.1628789971768887E-4</c:v>
                </c:pt>
                <c:pt idx="15">
                  <c:v>4.5290780967176068E-3</c:v>
                </c:pt>
                <c:pt idx="16">
                  <c:v>-2.4972754850269585E-3</c:v>
                </c:pt>
                <c:pt idx="17">
                  <c:v>-3.8525684323069921E-3</c:v>
                </c:pt>
                <c:pt idx="18">
                  <c:v>7.6440339466303069E-3</c:v>
                </c:pt>
                <c:pt idx="19">
                  <c:v>4.0822421626994917E-3</c:v>
                </c:pt>
                <c:pt idx="20">
                  <c:v>9.3207681426698483E-3</c:v>
                </c:pt>
                <c:pt idx="21">
                  <c:v>3.141929442241885E-2</c:v>
                </c:pt>
                <c:pt idx="22">
                  <c:v>3.3367076563943519E-2</c:v>
                </c:pt>
                <c:pt idx="23">
                  <c:v>3.4636768261693263E-2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-8.445397518889234E-3</c:v>
                </c:pt>
                <c:pt idx="1">
                  <c:v>-1.1816545172516601E-2</c:v>
                </c:pt>
                <c:pt idx="2">
                  <c:v>2.0300389542586904E-3</c:v>
                </c:pt>
                <c:pt idx="3">
                  <c:v>1.2109698201414828E-3</c:v>
                </c:pt>
                <c:pt idx="4">
                  <c:v>-2.5396353766188925E-3</c:v>
                </c:pt>
                <c:pt idx="5">
                  <c:v>1.3450801032672394E-3</c:v>
                </c:pt>
                <c:pt idx="6">
                  <c:v>6.7337728615448943E-3</c:v>
                </c:pt>
                <c:pt idx="7">
                  <c:v>-2.0442969065262054E-3</c:v>
                </c:pt>
                <c:pt idx="8">
                  <c:v>6.90932309230757E-4</c:v>
                </c:pt>
                <c:pt idx="9">
                  <c:v>-4.2309026598708385E-3</c:v>
                </c:pt>
                <c:pt idx="10">
                  <c:v>-6.3987884290676979E-3</c:v>
                </c:pt>
                <c:pt idx="11">
                  <c:v>7.7570124621113021E-4</c:v>
                </c:pt>
                <c:pt idx="12">
                  <c:v>-1.2867158001934621E-2</c:v>
                </c:pt>
                <c:pt idx="13">
                  <c:v>-1.6025243210643043E-2</c:v>
                </c:pt>
                <c:pt idx="14">
                  <c:v>-1.0195027779415026E-2</c:v>
                </c:pt>
                <c:pt idx="15">
                  <c:v>-4.8227340280228214E-3</c:v>
                </c:pt>
                <c:pt idx="16">
                  <c:v>-1.0480112488037987E-2</c:v>
                </c:pt>
                <c:pt idx="17">
                  <c:v>-1.2430270060767794E-2</c:v>
                </c:pt>
                <c:pt idx="18">
                  <c:v>-1.5734496427497236E-2</c:v>
                </c:pt>
                <c:pt idx="19">
                  <c:v>-1.7924456409047676E-2</c:v>
                </c:pt>
                <c:pt idx="20">
                  <c:v>-8.9008605963402047E-3</c:v>
                </c:pt>
                <c:pt idx="21">
                  <c:v>-1.3422744341092465E-2</c:v>
                </c:pt>
                <c:pt idx="22">
                  <c:v>-8.1430144944490586E-3</c:v>
                </c:pt>
                <c:pt idx="23">
                  <c:v>-5.8773752135586402E-3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-1.6599219715513539E-3</c:v>
                </c:pt>
                <c:pt idx="1">
                  <c:v>-4.8363500066235881E-5</c:v>
                </c:pt>
                <c:pt idx="2">
                  <c:v>1.1844135494031934E-2</c:v>
                </c:pt>
                <c:pt idx="3">
                  <c:v>1.6577145025059491E-2</c:v>
                </c:pt>
                <c:pt idx="4">
                  <c:v>7.7716228050051048E-3</c:v>
                </c:pt>
                <c:pt idx="5">
                  <c:v>1.8925665317033071E-2</c:v>
                </c:pt>
                <c:pt idx="6">
                  <c:v>-4.0890227432222747E-4</c:v>
                </c:pt>
                <c:pt idx="7">
                  <c:v>-1.1873293325713036E-2</c:v>
                </c:pt>
                <c:pt idx="8">
                  <c:v>-8.9925472320403869E-3</c:v>
                </c:pt>
                <c:pt idx="9">
                  <c:v>-1.7798103421257015E-2</c:v>
                </c:pt>
                <c:pt idx="10">
                  <c:v>3.0039669873688953E-3</c:v>
                </c:pt>
                <c:pt idx="11">
                  <c:v>-1.7354179642379238E-3</c:v>
                </c:pt>
                <c:pt idx="12">
                  <c:v>3.3162107521550717E-3</c:v>
                </c:pt>
                <c:pt idx="13">
                  <c:v>1.7106507932733253E-3</c:v>
                </c:pt>
                <c:pt idx="14">
                  <c:v>-1.0250535138229776E-3</c:v>
                </c:pt>
                <c:pt idx="15">
                  <c:v>1.3345071061061262E-2</c:v>
                </c:pt>
                <c:pt idx="16">
                  <c:v>1.0704675066039454E-2</c:v>
                </c:pt>
                <c:pt idx="17">
                  <c:v>3.3508139335951268E-3</c:v>
                </c:pt>
                <c:pt idx="18">
                  <c:v>1.6187956871645613E-2</c:v>
                </c:pt>
                <c:pt idx="19">
                  <c:v>1.4577249638563014E-2</c:v>
                </c:pt>
                <c:pt idx="20">
                  <c:v>2.1021046913665777E-2</c:v>
                </c:pt>
                <c:pt idx="21">
                  <c:v>2.0722388828973343E-2</c:v>
                </c:pt>
                <c:pt idx="22">
                  <c:v>1.5567886471743789E-2</c:v>
                </c:pt>
                <c:pt idx="23">
                  <c:v>3.40638441402133E-3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-2.7542644093835342E-3</c:v>
                </c:pt>
                <c:pt idx="1">
                  <c:v>-4.4807063466326654E-3</c:v>
                </c:pt>
                <c:pt idx="2">
                  <c:v>-2.6307610559139325E-3</c:v>
                </c:pt>
                <c:pt idx="3">
                  <c:v>-3.661410695247122E-3</c:v>
                </c:pt>
                <c:pt idx="4">
                  <c:v>2.6451974749302901E-3</c:v>
                </c:pt>
                <c:pt idx="5">
                  <c:v>2.9552842305557475E-3</c:v>
                </c:pt>
                <c:pt idx="6">
                  <c:v>1.725406061992361E-3</c:v>
                </c:pt>
                <c:pt idx="7">
                  <c:v>1.5990405756542941E-3</c:v>
                </c:pt>
                <c:pt idx="8">
                  <c:v>6.863581972787987E-3</c:v>
                </c:pt>
                <c:pt idx="9">
                  <c:v>-8.6131916148654113E-3</c:v>
                </c:pt>
                <c:pt idx="10">
                  <c:v>9.012251580848684E-3</c:v>
                </c:pt>
                <c:pt idx="11">
                  <c:v>4.8788652244857733E-3</c:v>
                </c:pt>
                <c:pt idx="12">
                  <c:v>1.6358711254311861E-2</c:v>
                </c:pt>
                <c:pt idx="13">
                  <c:v>1.1162480801533845E-2</c:v>
                </c:pt>
                <c:pt idx="14">
                  <c:v>-6.8342137925443136E-3</c:v>
                </c:pt>
                <c:pt idx="15">
                  <c:v>-4.0185197285517189E-3</c:v>
                </c:pt>
                <c:pt idx="16">
                  <c:v>-3.4845992318828546E-3</c:v>
                </c:pt>
                <c:pt idx="17">
                  <c:v>2.2470100396978642E-3</c:v>
                </c:pt>
                <c:pt idx="18">
                  <c:v>1.33924639458758E-2</c:v>
                </c:pt>
                <c:pt idx="19">
                  <c:v>1.3485173338956869E-2</c:v>
                </c:pt>
                <c:pt idx="20">
                  <c:v>3.046911678597294E-2</c:v>
                </c:pt>
                <c:pt idx="21">
                  <c:v>3.1966594190373107E-2</c:v>
                </c:pt>
                <c:pt idx="22">
                  <c:v>-8.0815824884561648E-3</c:v>
                </c:pt>
                <c:pt idx="23">
                  <c:v>-1.0264719515912636E-2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3.1999276304031481E-2</c:v>
                </c:pt>
                <c:pt idx="1">
                  <c:v>4.2597893012421414E-3</c:v>
                </c:pt>
                <c:pt idx="2">
                  <c:v>1.2688664347481485E-2</c:v>
                </c:pt>
                <c:pt idx="3">
                  <c:v>1.3071940574133582E-2</c:v>
                </c:pt>
                <c:pt idx="4">
                  <c:v>6.7968281468650275E-3</c:v>
                </c:pt>
                <c:pt idx="5">
                  <c:v>5.6890749198615607E-3</c:v>
                </c:pt>
                <c:pt idx="6">
                  <c:v>2.8011654685188865E-4</c:v>
                </c:pt>
                <c:pt idx="7">
                  <c:v>1.1098187787231392E-2</c:v>
                </c:pt>
                <c:pt idx="8">
                  <c:v>2.4110558975937932E-2</c:v>
                </c:pt>
                <c:pt idx="9">
                  <c:v>-3.2319223350604862E-4</c:v>
                </c:pt>
                <c:pt idx="10">
                  <c:v>-1.4706283966464126E-2</c:v>
                </c:pt>
                <c:pt idx="11">
                  <c:v>-1.9833626387889586E-3</c:v>
                </c:pt>
                <c:pt idx="12">
                  <c:v>-5.5667342319067558E-4</c:v>
                </c:pt>
                <c:pt idx="13">
                  <c:v>-9.7382359331645539E-3</c:v>
                </c:pt>
                <c:pt idx="14">
                  <c:v>-8.4648173278960709E-3</c:v>
                </c:pt>
                <c:pt idx="15">
                  <c:v>-1.425700620466646E-2</c:v>
                </c:pt>
                <c:pt idx="16">
                  <c:v>-1.3910396144652249E-2</c:v>
                </c:pt>
                <c:pt idx="17">
                  <c:v>-2.1303904600709252E-4</c:v>
                </c:pt>
                <c:pt idx="18">
                  <c:v>2.3020575897213506E-2</c:v>
                </c:pt>
                <c:pt idx="19">
                  <c:v>8.4963232124612206E-3</c:v>
                </c:pt>
                <c:pt idx="20">
                  <c:v>-9.9667013765716503E-3</c:v>
                </c:pt>
                <c:pt idx="21">
                  <c:v>1.8732084921410035E-2</c:v>
                </c:pt>
                <c:pt idx="22">
                  <c:v>3.9068309839980072E-3</c:v>
                </c:pt>
                <c:pt idx="23">
                  <c:v>3.2278754856706893E-2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2.640444156005E-2</c:v>
                </c:pt>
                <c:pt idx="1">
                  <c:v>1.1102496511087023E-2</c:v>
                </c:pt>
                <c:pt idx="2">
                  <c:v>3.0295104834141152E-3</c:v>
                </c:pt>
                <c:pt idx="3">
                  <c:v>2.191840540573445E-3</c:v>
                </c:pt>
                <c:pt idx="4">
                  <c:v>9.3593783631462537E-4</c:v>
                </c:pt>
                <c:pt idx="5">
                  <c:v>3.7937015412966022E-3</c:v>
                </c:pt>
                <c:pt idx="6">
                  <c:v>4.8545089255675761E-3</c:v>
                </c:pt>
                <c:pt idx="7">
                  <c:v>2.2819916679451994E-2</c:v>
                </c:pt>
                <c:pt idx="8">
                  <c:v>2.5473079459464868E-2</c:v>
                </c:pt>
                <c:pt idx="9">
                  <c:v>-4.1664484640286294E-3</c:v>
                </c:pt>
                <c:pt idx="10">
                  <c:v>-1.1088190817430531E-2</c:v>
                </c:pt>
                <c:pt idx="11">
                  <c:v>6.3261582673960239E-3</c:v>
                </c:pt>
                <c:pt idx="12">
                  <c:v>4.5169321719393408E-3</c:v>
                </c:pt>
                <c:pt idx="13">
                  <c:v>-2.0704260968522257E-3</c:v>
                </c:pt>
                <c:pt idx="14">
                  <c:v>-1.4808041380632306E-3</c:v>
                </c:pt>
                <c:pt idx="15">
                  <c:v>4.0440637958633523E-3</c:v>
                </c:pt>
                <c:pt idx="16">
                  <c:v>1.3597697343972759E-3</c:v>
                </c:pt>
                <c:pt idx="17">
                  <c:v>-5.2905432822956391E-4</c:v>
                </c:pt>
                <c:pt idx="18">
                  <c:v>-3.2330451983192581E-3</c:v>
                </c:pt>
                <c:pt idx="19">
                  <c:v>9.8351978230054662E-3</c:v>
                </c:pt>
                <c:pt idx="20">
                  <c:v>1.6935982848180861E-2</c:v>
                </c:pt>
                <c:pt idx="21">
                  <c:v>2.3165787845488509E-2</c:v>
                </c:pt>
                <c:pt idx="22">
                  <c:v>5.3975375182911236E-3</c:v>
                </c:pt>
                <c:pt idx="23">
                  <c:v>5.0775230824820832E-3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1.1037256132947712E-2</c:v>
                </c:pt>
                <c:pt idx="1">
                  <c:v>7.0842987961083318E-4</c:v>
                </c:pt>
                <c:pt idx="2">
                  <c:v>3.72662700009796E-3</c:v>
                </c:pt>
                <c:pt idx="3">
                  <c:v>4.7698068619188381E-3</c:v>
                </c:pt>
                <c:pt idx="4">
                  <c:v>8.9003701251494653E-4</c:v>
                </c:pt>
                <c:pt idx="5">
                  <c:v>6.3841584841991374E-3</c:v>
                </c:pt>
                <c:pt idx="6">
                  <c:v>-1.4524130773222564E-2</c:v>
                </c:pt>
                <c:pt idx="7">
                  <c:v>-2.0653576035545154E-2</c:v>
                </c:pt>
                <c:pt idx="8">
                  <c:v>5.540411371118715E-3</c:v>
                </c:pt>
                <c:pt idx="9">
                  <c:v>-1.2248883771078167E-3</c:v>
                </c:pt>
                <c:pt idx="10">
                  <c:v>-4.723162109582328E-3</c:v>
                </c:pt>
                <c:pt idx="11">
                  <c:v>-3.7309930542525301E-3</c:v>
                </c:pt>
                <c:pt idx="12">
                  <c:v>-8.4265615882789108E-3</c:v>
                </c:pt>
                <c:pt idx="13">
                  <c:v>-1.5644570397856244E-2</c:v>
                </c:pt>
                <c:pt idx="14">
                  <c:v>-1.042757780814314E-2</c:v>
                </c:pt>
                <c:pt idx="15">
                  <c:v>-1.414025101208711E-2</c:v>
                </c:pt>
                <c:pt idx="16">
                  <c:v>-1.5419496202215379E-2</c:v>
                </c:pt>
                <c:pt idx="17">
                  <c:v>1.5109975132255149E-3</c:v>
                </c:pt>
                <c:pt idx="18">
                  <c:v>-1.9009632889039651E-3</c:v>
                </c:pt>
                <c:pt idx="19">
                  <c:v>3.6019128928167095E-3</c:v>
                </c:pt>
                <c:pt idx="20">
                  <c:v>-5.1328915164035897E-3</c:v>
                </c:pt>
                <c:pt idx="21">
                  <c:v>1.4489253803431335E-3</c:v>
                </c:pt>
                <c:pt idx="22">
                  <c:v>-4.733804298224167E-3</c:v>
                </c:pt>
                <c:pt idx="23">
                  <c:v>1.4561877341459596E-2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-3.2188554678429255E-3</c:v>
                </c:pt>
                <c:pt idx="1">
                  <c:v>-3.8270596109700869E-3</c:v>
                </c:pt>
                <c:pt idx="2">
                  <c:v>-3.5473513930742136E-3</c:v>
                </c:pt>
                <c:pt idx="3">
                  <c:v>-3.8056999285661802E-3</c:v>
                </c:pt>
                <c:pt idx="4">
                  <c:v>-3.4511891530534457E-3</c:v>
                </c:pt>
                <c:pt idx="5">
                  <c:v>-1.5530513790976334E-3</c:v>
                </c:pt>
                <c:pt idx="6">
                  <c:v>6.6095944946250717E-3</c:v>
                </c:pt>
                <c:pt idx="7">
                  <c:v>3.6537673955472957E-4</c:v>
                </c:pt>
                <c:pt idx="8">
                  <c:v>4.6370844257578999E-3</c:v>
                </c:pt>
                <c:pt idx="9">
                  <c:v>4.9660030066930316E-3</c:v>
                </c:pt>
                <c:pt idx="10">
                  <c:v>-5.1169415540987372E-3</c:v>
                </c:pt>
                <c:pt idx="11">
                  <c:v>3.0676599361468839E-3</c:v>
                </c:pt>
                <c:pt idx="12">
                  <c:v>-3.8715650380851084E-3</c:v>
                </c:pt>
                <c:pt idx="13">
                  <c:v>-5.5959104932898074E-3</c:v>
                </c:pt>
                <c:pt idx="14">
                  <c:v>-1.7382072525916482E-3</c:v>
                </c:pt>
                <c:pt idx="15">
                  <c:v>2.8113777300314124E-3</c:v>
                </c:pt>
                <c:pt idx="16">
                  <c:v>2.2959469317815687E-2</c:v>
                </c:pt>
                <c:pt idx="17">
                  <c:v>2.1660136100057164E-2</c:v>
                </c:pt>
                <c:pt idx="18">
                  <c:v>2.4794986583428581E-2</c:v>
                </c:pt>
                <c:pt idx="19">
                  <c:v>1.4837626466929186E-2</c:v>
                </c:pt>
                <c:pt idx="20">
                  <c:v>2.0627851205395238E-3</c:v>
                </c:pt>
                <c:pt idx="21">
                  <c:v>2.1122854247867619E-2</c:v>
                </c:pt>
                <c:pt idx="22">
                  <c:v>-7.3397504094452814E-3</c:v>
                </c:pt>
                <c:pt idx="23">
                  <c:v>-1.2669850175120553E-2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-4.2694516884406106E-3</c:v>
                </c:pt>
                <c:pt idx="1">
                  <c:v>-5.9175902292209733E-3</c:v>
                </c:pt>
                <c:pt idx="2">
                  <c:v>-1.328044153156273E-2</c:v>
                </c:pt>
                <c:pt idx="3">
                  <c:v>-1.2127714110896679E-2</c:v>
                </c:pt>
                <c:pt idx="4">
                  <c:v>-2.8666177210596852E-3</c:v>
                </c:pt>
                <c:pt idx="5">
                  <c:v>-3.6495679540566382E-3</c:v>
                </c:pt>
                <c:pt idx="6">
                  <c:v>3.0838295702316698E-3</c:v>
                </c:pt>
                <c:pt idx="7">
                  <c:v>-6.2505489942431035E-3</c:v>
                </c:pt>
                <c:pt idx="8">
                  <c:v>-2.3682466123657328E-3</c:v>
                </c:pt>
                <c:pt idx="9">
                  <c:v>-3.242763779346737E-3</c:v>
                </c:pt>
                <c:pt idx="10">
                  <c:v>3.7016061268917302E-4</c:v>
                </c:pt>
                <c:pt idx="11">
                  <c:v>2.7691007049915864E-3</c:v>
                </c:pt>
                <c:pt idx="12">
                  <c:v>2.0615413399636945E-4</c:v>
                </c:pt>
                <c:pt idx="13">
                  <c:v>-4.1730949189407928E-3</c:v>
                </c:pt>
                <c:pt idx="14">
                  <c:v>3.1079684155863593E-2</c:v>
                </c:pt>
                <c:pt idx="15">
                  <c:v>3.1100848523893328E-2</c:v>
                </c:pt>
                <c:pt idx="16">
                  <c:v>3.7621648218033737E-2</c:v>
                </c:pt>
                <c:pt idx="17">
                  <c:v>2.4888093388647416E-2</c:v>
                </c:pt>
                <c:pt idx="18">
                  <c:v>3.676373145086495E-2</c:v>
                </c:pt>
                <c:pt idx="19">
                  <c:v>1.9995395687293617E-2</c:v>
                </c:pt>
                <c:pt idx="20">
                  <c:v>1.3524926444586889E-2</c:v>
                </c:pt>
                <c:pt idx="21">
                  <c:v>3.1968389519007136E-2</c:v>
                </c:pt>
                <c:pt idx="22">
                  <c:v>9.4597476108313416E-4</c:v>
                </c:pt>
                <c:pt idx="23">
                  <c:v>-6.6167204891433998E-3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8.0574095530264709E-4</c:v>
                </c:pt>
                <c:pt idx="1">
                  <c:v>-7.2286794795338883E-4</c:v>
                </c:pt>
                <c:pt idx="2">
                  <c:v>-5.3003245429444846E-4</c:v>
                </c:pt>
                <c:pt idx="3">
                  <c:v>-4.1092668159833099E-3</c:v>
                </c:pt>
                <c:pt idx="4">
                  <c:v>-2.4619420534431049E-3</c:v>
                </c:pt>
                <c:pt idx="5">
                  <c:v>-1.2404806811881668E-3</c:v>
                </c:pt>
                <c:pt idx="6">
                  <c:v>1.5463363142066477E-2</c:v>
                </c:pt>
                <c:pt idx="7">
                  <c:v>1.6618850486184489E-2</c:v>
                </c:pt>
                <c:pt idx="8">
                  <c:v>2.5942004150720527E-2</c:v>
                </c:pt>
                <c:pt idx="9">
                  <c:v>5.925841486038033E-3</c:v>
                </c:pt>
                <c:pt idx="10">
                  <c:v>2.645664876608618E-2</c:v>
                </c:pt>
                <c:pt idx="11">
                  <c:v>2.0937543478404874E-2</c:v>
                </c:pt>
                <c:pt idx="12">
                  <c:v>2.4334781320015205E-2</c:v>
                </c:pt>
                <c:pt idx="13">
                  <c:v>1.3352917612484777E-4</c:v>
                </c:pt>
                <c:pt idx="14">
                  <c:v>5.896733455357596E-4</c:v>
                </c:pt>
                <c:pt idx="15">
                  <c:v>1.1452183641776203E-2</c:v>
                </c:pt>
                <c:pt idx="16">
                  <c:v>9.8583564238151761E-3</c:v>
                </c:pt>
                <c:pt idx="17">
                  <c:v>1.2101118939080228E-2</c:v>
                </c:pt>
                <c:pt idx="18">
                  <c:v>2.9195077984167709E-2</c:v>
                </c:pt>
                <c:pt idx="19">
                  <c:v>2.0115756409087259E-2</c:v>
                </c:pt>
                <c:pt idx="20">
                  <c:v>3.0568357391226691E-2</c:v>
                </c:pt>
                <c:pt idx="21">
                  <c:v>2.2598830783347873E-2</c:v>
                </c:pt>
                <c:pt idx="22">
                  <c:v>4.2482200659201327E-3</c:v>
                </c:pt>
                <c:pt idx="23">
                  <c:v>-3.5149485549763127E-3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1.2772125479697269E-3</c:v>
                </c:pt>
                <c:pt idx="1">
                  <c:v>-1.280694473952118E-3</c:v>
                </c:pt>
                <c:pt idx="2">
                  <c:v>-8.9771221798181202E-4</c:v>
                </c:pt>
                <c:pt idx="3">
                  <c:v>2.7992456603816154E-3</c:v>
                </c:pt>
                <c:pt idx="4">
                  <c:v>7.1032727759007324E-3</c:v>
                </c:pt>
                <c:pt idx="5">
                  <c:v>7.7718332175934993E-3</c:v>
                </c:pt>
                <c:pt idx="6">
                  <c:v>1.0507429603321823E-2</c:v>
                </c:pt>
                <c:pt idx="7">
                  <c:v>1.2748483014823942E-2</c:v>
                </c:pt>
                <c:pt idx="8">
                  <c:v>9.7251368257166241E-3</c:v>
                </c:pt>
                <c:pt idx="9">
                  <c:v>-2.2321744421332137E-3</c:v>
                </c:pt>
                <c:pt idx="10">
                  <c:v>-3.4173921575957327E-4</c:v>
                </c:pt>
                <c:pt idx="11">
                  <c:v>-3.0767133690989537E-3</c:v>
                </c:pt>
                <c:pt idx="12">
                  <c:v>-1.0303167520416136E-2</c:v>
                </c:pt>
                <c:pt idx="13">
                  <c:v>2.5067882669521382E-3</c:v>
                </c:pt>
                <c:pt idx="14">
                  <c:v>5.2336526858357912E-4</c:v>
                </c:pt>
                <c:pt idx="15">
                  <c:v>3.1572767854483471E-3</c:v>
                </c:pt>
                <c:pt idx="16">
                  <c:v>2.3759090272628416E-3</c:v>
                </c:pt>
                <c:pt idx="17">
                  <c:v>4.6433527573963018E-3</c:v>
                </c:pt>
                <c:pt idx="18">
                  <c:v>9.9611784424367307E-3</c:v>
                </c:pt>
                <c:pt idx="19">
                  <c:v>8.3793922269035856E-3</c:v>
                </c:pt>
                <c:pt idx="20">
                  <c:v>1.4696859881646396E-2</c:v>
                </c:pt>
                <c:pt idx="21">
                  <c:v>1.9620061905973457E-2</c:v>
                </c:pt>
                <c:pt idx="22">
                  <c:v>8.5997742398920239E-3</c:v>
                </c:pt>
                <c:pt idx="23">
                  <c:v>-1.2500459220272694E-2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7.8392679880879366E-3</c:v>
                </c:pt>
                <c:pt idx="1">
                  <c:v>-5.8315767733147926E-4</c:v>
                </c:pt>
                <c:pt idx="2">
                  <c:v>-2.6122412584154847E-3</c:v>
                </c:pt>
                <c:pt idx="3">
                  <c:v>1.2803011332889599E-3</c:v>
                </c:pt>
                <c:pt idx="4">
                  <c:v>5.4950029879458628E-3</c:v>
                </c:pt>
                <c:pt idx="5">
                  <c:v>4.712052365034248E-3</c:v>
                </c:pt>
                <c:pt idx="6">
                  <c:v>5.0183571504578285E-4</c:v>
                </c:pt>
                <c:pt idx="7">
                  <c:v>-5.812124090885603E-5</c:v>
                </c:pt>
                <c:pt idx="8">
                  <c:v>5.0477950286921466E-3</c:v>
                </c:pt>
                <c:pt idx="9">
                  <c:v>3.8150160389077677E-3</c:v>
                </c:pt>
                <c:pt idx="10">
                  <c:v>-4.3650958211558476E-3</c:v>
                </c:pt>
                <c:pt idx="11">
                  <c:v>3.9234834459705359E-3</c:v>
                </c:pt>
                <c:pt idx="12">
                  <c:v>1.9792953111919943E-3</c:v>
                </c:pt>
                <c:pt idx="13">
                  <c:v>7.6060810005764371E-3</c:v>
                </c:pt>
                <c:pt idx="14">
                  <c:v>8.9737034618921196E-3</c:v>
                </c:pt>
                <c:pt idx="15">
                  <c:v>1.029006214280328E-2</c:v>
                </c:pt>
                <c:pt idx="16">
                  <c:v>8.7825838851358709E-3</c:v>
                </c:pt>
                <c:pt idx="17">
                  <c:v>-1.3024374185981479E-3</c:v>
                </c:pt>
                <c:pt idx="18">
                  <c:v>8.1146002792988319E-3</c:v>
                </c:pt>
                <c:pt idx="19">
                  <c:v>2.4673669451153954E-4</c:v>
                </c:pt>
                <c:pt idx="20">
                  <c:v>-1.6103517817090719E-2</c:v>
                </c:pt>
                <c:pt idx="21">
                  <c:v>1.3358524804914703E-2</c:v>
                </c:pt>
                <c:pt idx="22">
                  <c:v>5.0105284038027926E-3</c:v>
                </c:pt>
                <c:pt idx="23">
                  <c:v>8.0930562135004616E-3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5.4909574008647176E-3</c:v>
                </c:pt>
                <c:pt idx="1">
                  <c:v>-1.1078806553685057E-3</c:v>
                </c:pt>
                <c:pt idx="2">
                  <c:v>-4.4695511825714612E-4</c:v>
                </c:pt>
                <c:pt idx="3">
                  <c:v>-4.2178651399651929E-4</c:v>
                </c:pt>
                <c:pt idx="4">
                  <c:v>2.8707264383581624E-4</c:v>
                </c:pt>
                <c:pt idx="5">
                  <c:v>5.1964163212679627E-4</c:v>
                </c:pt>
                <c:pt idx="6">
                  <c:v>6.3810243779520274E-4</c:v>
                </c:pt>
                <c:pt idx="7">
                  <c:v>6.9340416972433101E-3</c:v>
                </c:pt>
                <c:pt idx="8">
                  <c:v>-9.3273951718432259E-3</c:v>
                </c:pt>
                <c:pt idx="9">
                  <c:v>-8.1932223726313147E-3</c:v>
                </c:pt>
                <c:pt idx="10">
                  <c:v>-1.2286079843803565E-2</c:v>
                </c:pt>
                <c:pt idx="11">
                  <c:v>-9.4865040358558632E-3</c:v>
                </c:pt>
                <c:pt idx="12">
                  <c:v>-3.3735996136632818E-3</c:v>
                </c:pt>
                <c:pt idx="13">
                  <c:v>-1.3042513512555849E-3</c:v>
                </c:pt>
                <c:pt idx="14">
                  <c:v>-1.1660467184995155E-4</c:v>
                </c:pt>
                <c:pt idx="15">
                  <c:v>-1.6338354577058707E-3</c:v>
                </c:pt>
                <c:pt idx="16">
                  <c:v>-8.4280184792125622E-4</c:v>
                </c:pt>
                <c:pt idx="17">
                  <c:v>7.2009035654365598E-4</c:v>
                </c:pt>
                <c:pt idx="18">
                  <c:v>7.0240222551124021E-3</c:v>
                </c:pt>
                <c:pt idx="19">
                  <c:v>-3.6319798644537226E-3</c:v>
                </c:pt>
                <c:pt idx="20">
                  <c:v>-1.9245506174282834E-4</c:v>
                </c:pt>
                <c:pt idx="21">
                  <c:v>8.6222595657137035E-3</c:v>
                </c:pt>
                <c:pt idx="22">
                  <c:v>5.9423101506167432E-3</c:v>
                </c:pt>
                <c:pt idx="23">
                  <c:v>4.6384937321687332E-3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7.8153001907481836E-3</c:v>
                </c:pt>
                <c:pt idx="1">
                  <c:v>9.599178535883237E-3</c:v>
                </c:pt>
                <c:pt idx="2">
                  <c:v>6.9782154832448368E-3</c:v>
                </c:pt>
                <c:pt idx="3">
                  <c:v>-2.8525313050542624E-3</c:v>
                </c:pt>
                <c:pt idx="4">
                  <c:v>-5.3339478402060327E-3</c:v>
                </c:pt>
                <c:pt idx="5">
                  <c:v>8.3996740424999942E-3</c:v>
                </c:pt>
                <c:pt idx="6">
                  <c:v>1.969437154406091E-2</c:v>
                </c:pt>
                <c:pt idx="7">
                  <c:v>2.7992948124996387E-3</c:v>
                </c:pt>
                <c:pt idx="8">
                  <c:v>-7.3514905251667187E-3</c:v>
                </c:pt>
                <c:pt idx="9">
                  <c:v>-1.4254236114101725E-2</c:v>
                </c:pt>
                <c:pt idx="10">
                  <c:v>-2.366743957779241E-3</c:v>
                </c:pt>
                <c:pt idx="11">
                  <c:v>2.492008589189661E-3</c:v>
                </c:pt>
                <c:pt idx="12">
                  <c:v>4.1436192845215741E-3</c:v>
                </c:pt>
                <c:pt idx="13">
                  <c:v>4.5258713096260438E-4</c:v>
                </c:pt>
                <c:pt idx="14">
                  <c:v>1.8191723343443114E-2</c:v>
                </c:pt>
                <c:pt idx="15">
                  <c:v>6.3416863290031815E-3</c:v>
                </c:pt>
                <c:pt idx="16">
                  <c:v>1.5193768184648756E-2</c:v>
                </c:pt>
                <c:pt idx="17">
                  <c:v>1.4255820036619985E-2</c:v>
                </c:pt>
                <c:pt idx="18">
                  <c:v>1.5837236302749299E-2</c:v>
                </c:pt>
                <c:pt idx="19">
                  <c:v>1.3034322093663717E-3</c:v>
                </c:pt>
                <c:pt idx="20">
                  <c:v>1.0508312558185091E-3</c:v>
                </c:pt>
                <c:pt idx="21">
                  <c:v>1.7104752335061771E-2</c:v>
                </c:pt>
                <c:pt idx="22">
                  <c:v>1.6594471338331793E-2</c:v>
                </c:pt>
                <c:pt idx="23">
                  <c:v>-7.7691106423112806E-3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1.0496822194924697E-2</c:v>
                </c:pt>
                <c:pt idx="1">
                  <c:v>-1.3313021174163378E-2</c:v>
                </c:pt>
                <c:pt idx="2">
                  <c:v>-1.1735520002376191E-2</c:v>
                </c:pt>
                <c:pt idx="3">
                  <c:v>5.4711000317220833E-4</c:v>
                </c:pt>
                <c:pt idx="4">
                  <c:v>3.0705179350499481E-3</c:v>
                </c:pt>
                <c:pt idx="5">
                  <c:v>4.899604686173363E-3</c:v>
                </c:pt>
                <c:pt idx="6">
                  <c:v>7.064595395180266E-3</c:v>
                </c:pt>
                <c:pt idx="7">
                  <c:v>1.7631134644850679E-2</c:v>
                </c:pt>
                <c:pt idx="8">
                  <c:v>2.3756379118766921E-3</c:v>
                </c:pt>
                <c:pt idx="9">
                  <c:v>2.0403021743607593E-2</c:v>
                </c:pt>
                <c:pt idx="10">
                  <c:v>2.8521374253412373E-3</c:v>
                </c:pt>
                <c:pt idx="11">
                  <c:v>1.0360957448436729E-2</c:v>
                </c:pt>
                <c:pt idx="12">
                  <c:v>1.8960734360467305E-2</c:v>
                </c:pt>
                <c:pt idx="13">
                  <c:v>3.8063296446002775E-3</c:v>
                </c:pt>
                <c:pt idx="14">
                  <c:v>-1.5190239289472791E-3</c:v>
                </c:pt>
                <c:pt idx="15">
                  <c:v>9.3345862839384148E-4</c:v>
                </c:pt>
                <c:pt idx="16">
                  <c:v>-2.3155128423465393E-3</c:v>
                </c:pt>
                <c:pt idx="17">
                  <c:v>1.2620881565835521E-2</c:v>
                </c:pt>
                <c:pt idx="18">
                  <c:v>4.1507339926459995E-3</c:v>
                </c:pt>
                <c:pt idx="19">
                  <c:v>8.2800169040111275E-3</c:v>
                </c:pt>
                <c:pt idx="20">
                  <c:v>1.6737778148874925E-2</c:v>
                </c:pt>
                <c:pt idx="21">
                  <c:v>1.4639135264764033E-2</c:v>
                </c:pt>
                <c:pt idx="22">
                  <c:v>6.6901415084563813E-3</c:v>
                </c:pt>
                <c:pt idx="23">
                  <c:v>1.3831424277440483E-3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1.5321187108896879E-2</c:v>
                </c:pt>
                <c:pt idx="1">
                  <c:v>4.8592974771241746E-3</c:v>
                </c:pt>
                <c:pt idx="2">
                  <c:v>2.6744702286425654E-3</c:v>
                </c:pt>
                <c:pt idx="3">
                  <c:v>4.9950454434062076E-3</c:v>
                </c:pt>
                <c:pt idx="4">
                  <c:v>8.5055297629803243E-3</c:v>
                </c:pt>
                <c:pt idx="5">
                  <c:v>8.147660747570739E-3</c:v>
                </c:pt>
                <c:pt idx="6">
                  <c:v>-1.2514788792219584E-3</c:v>
                </c:pt>
                <c:pt idx="7">
                  <c:v>-4.1459369817578775E-3</c:v>
                </c:pt>
                <c:pt idx="8">
                  <c:v>-8.2212416282167206E-3</c:v>
                </c:pt>
                <c:pt idx="9">
                  <c:v>-7.3832750362376245E-5</c:v>
                </c:pt>
                <c:pt idx="10">
                  <c:v>-2.1504000454958085E-4</c:v>
                </c:pt>
                <c:pt idx="11">
                  <c:v>5.2866159989685257E-3</c:v>
                </c:pt>
                <c:pt idx="12">
                  <c:v>-2.2033025001840889E-3</c:v>
                </c:pt>
                <c:pt idx="13">
                  <c:v>2.0290429760571713E-3</c:v>
                </c:pt>
                <c:pt idx="14">
                  <c:v>1.8272572619461671E-3</c:v>
                </c:pt>
                <c:pt idx="15">
                  <c:v>1.1765685139598504E-2</c:v>
                </c:pt>
                <c:pt idx="16">
                  <c:v>1.5994319659913964E-2</c:v>
                </c:pt>
                <c:pt idx="17">
                  <c:v>1.7510355792434307E-2</c:v>
                </c:pt>
                <c:pt idx="18">
                  <c:v>1.6312466234990136E-2</c:v>
                </c:pt>
                <c:pt idx="19">
                  <c:v>1.1910062862186706E-2</c:v>
                </c:pt>
                <c:pt idx="20">
                  <c:v>9.4477557875325673E-3</c:v>
                </c:pt>
                <c:pt idx="21">
                  <c:v>2.1548040742629108E-2</c:v>
                </c:pt>
                <c:pt idx="22">
                  <c:v>9.0385727796092521E-3</c:v>
                </c:pt>
                <c:pt idx="23">
                  <c:v>6.7829513017414345E-3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2.1233783214590934E-2</c:v>
                </c:pt>
                <c:pt idx="1">
                  <c:v>-1.1764705882358953E-3</c:v>
                </c:pt>
                <c:pt idx="2">
                  <c:v>3.3159247285071553E-4</c:v>
                </c:pt>
                <c:pt idx="3">
                  <c:v>1.1013307055965516E-3</c:v>
                </c:pt>
                <c:pt idx="4">
                  <c:v>2.7567323120001488E-3</c:v>
                </c:pt>
                <c:pt idx="5">
                  <c:v>3.711684357872514E-3</c:v>
                </c:pt>
                <c:pt idx="6">
                  <c:v>9.8209883375766395E-3</c:v>
                </c:pt>
                <c:pt idx="7">
                  <c:v>9.6471141202911555E-3</c:v>
                </c:pt>
                <c:pt idx="8">
                  <c:v>-4.3196941288963344E-4</c:v>
                </c:pt>
                <c:pt idx="9">
                  <c:v>4.6723008422900657E-3</c:v>
                </c:pt>
                <c:pt idx="10">
                  <c:v>5.064781691037688E-3</c:v>
                </c:pt>
                <c:pt idx="11">
                  <c:v>3.2279081274992514E-3</c:v>
                </c:pt>
                <c:pt idx="12">
                  <c:v>-5.3954387655316214E-3</c:v>
                </c:pt>
                <c:pt idx="13">
                  <c:v>-2.0454061220141337E-3</c:v>
                </c:pt>
                <c:pt idx="14">
                  <c:v>8.9820405647479153E-4</c:v>
                </c:pt>
                <c:pt idx="15">
                  <c:v>-4.47158232341962E-5</c:v>
                </c:pt>
                <c:pt idx="16">
                  <c:v>-1.6515352961745467E-3</c:v>
                </c:pt>
                <c:pt idx="17">
                  <c:v>-6.7438692098092416E-3</c:v>
                </c:pt>
                <c:pt idx="18">
                  <c:v>-3.3269670121693034E-3</c:v>
                </c:pt>
                <c:pt idx="19">
                  <c:v>-6.7432913185566882E-3</c:v>
                </c:pt>
                <c:pt idx="20">
                  <c:v>-6.1760063141274761E-3</c:v>
                </c:pt>
                <c:pt idx="21">
                  <c:v>5.395073527145299E-3</c:v>
                </c:pt>
                <c:pt idx="22">
                  <c:v>-1.1357354998212713E-3</c:v>
                </c:pt>
                <c:pt idx="23">
                  <c:v>-3.4574641401232376E-3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-1.1091684386130446E-2</c:v>
                </c:pt>
                <c:pt idx="1">
                  <c:v>-2.0844972739706988E-3</c:v>
                </c:pt>
                <c:pt idx="2">
                  <c:v>2.4662687369250763E-3</c:v>
                </c:pt>
                <c:pt idx="3">
                  <c:v>2.1017435834437396E-3</c:v>
                </c:pt>
                <c:pt idx="4">
                  <c:v>2.6094142143093788E-3</c:v>
                </c:pt>
                <c:pt idx="5">
                  <c:v>8.3925088236300183E-4</c:v>
                </c:pt>
                <c:pt idx="6">
                  <c:v>2.2725187688264698E-3</c:v>
                </c:pt>
                <c:pt idx="7">
                  <c:v>4.9852030956798802E-4</c:v>
                </c:pt>
                <c:pt idx="8">
                  <c:v>9.9309960679113633E-3</c:v>
                </c:pt>
                <c:pt idx="9">
                  <c:v>-1.823803189167909E-2</c:v>
                </c:pt>
                <c:pt idx="10">
                  <c:v>-8.7325942141092197E-3</c:v>
                </c:pt>
                <c:pt idx="11">
                  <c:v>-5.5880313409338335E-3</c:v>
                </c:pt>
                <c:pt idx="12">
                  <c:v>-6.5920607844269479E-4</c:v>
                </c:pt>
                <c:pt idx="13">
                  <c:v>-7.0779060440565485E-3</c:v>
                </c:pt>
                <c:pt idx="14">
                  <c:v>-7.5408716762190612E-4</c:v>
                </c:pt>
                <c:pt idx="15">
                  <c:v>3.0374284589527952E-2</c:v>
                </c:pt>
                <c:pt idx="16">
                  <c:v>-1.9624495738420054E-3</c:v>
                </c:pt>
                <c:pt idx="17">
                  <c:v>-1.871743803359385E-3</c:v>
                </c:pt>
                <c:pt idx="18">
                  <c:v>4.7041833740455218E-3</c:v>
                </c:pt>
                <c:pt idx="19">
                  <c:v>4.5154288949700236E-3</c:v>
                </c:pt>
                <c:pt idx="20">
                  <c:v>1.0310823222314133E-2</c:v>
                </c:pt>
                <c:pt idx="21">
                  <c:v>1.8155430789262322E-2</c:v>
                </c:pt>
                <c:pt idx="22">
                  <c:v>2.4766844140876439E-2</c:v>
                </c:pt>
                <c:pt idx="23">
                  <c:v>-3.672392518806493E-3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-1.2608279436827918E-3</c:v>
                </c:pt>
                <c:pt idx="1">
                  <c:v>-3.3069365439970747E-3</c:v>
                </c:pt>
                <c:pt idx="2">
                  <c:v>-1.2847898841346591E-3</c:v>
                </c:pt>
                <c:pt idx="3">
                  <c:v>7.8000230098124933E-6</c:v>
                </c:pt>
                <c:pt idx="4">
                  <c:v>2.6855981878056155E-4</c:v>
                </c:pt>
                <c:pt idx="5">
                  <c:v>6.0633385674982443E-4</c:v>
                </c:pt>
                <c:pt idx="6">
                  <c:v>2.6246820691854171E-3</c:v>
                </c:pt>
                <c:pt idx="7">
                  <c:v>8.5456124707906055E-3</c:v>
                </c:pt>
                <c:pt idx="8">
                  <c:v>-3.7725158057974745E-3</c:v>
                </c:pt>
                <c:pt idx="9">
                  <c:v>-1.1443474080895686E-3</c:v>
                </c:pt>
                <c:pt idx="10">
                  <c:v>4.9365629394641621E-3</c:v>
                </c:pt>
                <c:pt idx="11">
                  <c:v>2.7591958263491461E-3</c:v>
                </c:pt>
                <c:pt idx="12">
                  <c:v>1.775245644455269E-3</c:v>
                </c:pt>
                <c:pt idx="13">
                  <c:v>7.8417543257247955E-3</c:v>
                </c:pt>
                <c:pt idx="14">
                  <c:v>1.1027522292187487E-2</c:v>
                </c:pt>
                <c:pt idx="15">
                  <c:v>1.6969333859842273E-2</c:v>
                </c:pt>
                <c:pt idx="16">
                  <c:v>9.2665901124132644E-3</c:v>
                </c:pt>
                <c:pt idx="17">
                  <c:v>7.5624232814274252E-3</c:v>
                </c:pt>
                <c:pt idx="18">
                  <c:v>6.2578085614708031E-3</c:v>
                </c:pt>
                <c:pt idx="19">
                  <c:v>1.0140377990276476E-2</c:v>
                </c:pt>
                <c:pt idx="20">
                  <c:v>9.1644746486322596E-3</c:v>
                </c:pt>
                <c:pt idx="21">
                  <c:v>8.2180254937629389E-3</c:v>
                </c:pt>
                <c:pt idx="22">
                  <c:v>1.3348441845079571E-2</c:v>
                </c:pt>
                <c:pt idx="23">
                  <c:v>1.5595252562079346E-3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1.9310737339102352E-2</c:v>
                </c:pt>
                <c:pt idx="1">
                  <c:v>4.4726901604884026E-3</c:v>
                </c:pt>
                <c:pt idx="2">
                  <c:v>1.1202251336025293E-2</c:v>
                </c:pt>
                <c:pt idx="3">
                  <c:v>-1.6506705471194267E-3</c:v>
                </c:pt>
                <c:pt idx="4">
                  <c:v>-1.6314823729409039E-3</c:v>
                </c:pt>
                <c:pt idx="5">
                  <c:v>2.8467597823562153E-3</c:v>
                </c:pt>
                <c:pt idx="6">
                  <c:v>-2.229346230793839E-3</c:v>
                </c:pt>
                <c:pt idx="7">
                  <c:v>2.5773144779130235E-5</c:v>
                </c:pt>
                <c:pt idx="8">
                  <c:v>2.9195884770525375E-3</c:v>
                </c:pt>
                <c:pt idx="9">
                  <c:v>2.1000010796918891E-3</c:v>
                </c:pt>
                <c:pt idx="10">
                  <c:v>-7.4104214871196401E-3</c:v>
                </c:pt>
                <c:pt idx="11">
                  <c:v>4.0046966421646013E-3</c:v>
                </c:pt>
                <c:pt idx="12">
                  <c:v>-5.2268140822714039E-3</c:v>
                </c:pt>
                <c:pt idx="13">
                  <c:v>-7.6625918113205167E-3</c:v>
                </c:pt>
                <c:pt idx="14">
                  <c:v>-3.7516066457034783E-3</c:v>
                </c:pt>
                <c:pt idx="15">
                  <c:v>-1.0507958163520675E-3</c:v>
                </c:pt>
                <c:pt idx="16">
                  <c:v>5.9309741585720816E-4</c:v>
                </c:pt>
                <c:pt idx="17">
                  <c:v>2.4777584555673625E-3</c:v>
                </c:pt>
                <c:pt idx="18">
                  <c:v>-7.1231767774871107E-4</c:v>
                </c:pt>
                <c:pt idx="19">
                  <c:v>2.87582250306771E-3</c:v>
                </c:pt>
                <c:pt idx="20">
                  <c:v>6.8724639674608481E-3</c:v>
                </c:pt>
                <c:pt idx="21">
                  <c:v>1.2126593301517795E-2</c:v>
                </c:pt>
                <c:pt idx="22">
                  <c:v>-1.0902523815973314E-2</c:v>
                </c:pt>
                <c:pt idx="23">
                  <c:v>3.7792078378051431E-3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6.4129722297717427E-3</c:v>
                </c:pt>
                <c:pt idx="1">
                  <c:v>-3.5266568423600497E-3</c:v>
                </c:pt>
                <c:pt idx="2">
                  <c:v>-4.0248397031350186E-3</c:v>
                </c:pt>
                <c:pt idx="3">
                  <c:v>-4.1833570228711134E-3</c:v>
                </c:pt>
                <c:pt idx="4">
                  <c:v>-4.6702164621088239E-3</c:v>
                </c:pt>
                <c:pt idx="5">
                  <c:v>1.9690893162845516E-4</c:v>
                </c:pt>
                <c:pt idx="6">
                  <c:v>-4.0380038283388103E-4</c:v>
                </c:pt>
                <c:pt idx="7">
                  <c:v>-1.0278104573935099E-2</c:v>
                </c:pt>
                <c:pt idx="8">
                  <c:v>-2.850143425388195E-3</c:v>
                </c:pt>
                <c:pt idx="9">
                  <c:v>8.4078104689506994E-4</c:v>
                </c:pt>
                <c:pt idx="10">
                  <c:v>-1.979522879010502E-3</c:v>
                </c:pt>
                <c:pt idx="11">
                  <c:v>1.9701252040653745E-3</c:v>
                </c:pt>
                <c:pt idx="12">
                  <c:v>-4.8699292428855201E-3</c:v>
                </c:pt>
                <c:pt idx="13">
                  <c:v>-8.8906830898650771E-3</c:v>
                </c:pt>
                <c:pt idx="14">
                  <c:v>-1.1433668631381214E-2</c:v>
                </c:pt>
                <c:pt idx="15">
                  <c:v>-2.2901594980437846E-2</c:v>
                </c:pt>
                <c:pt idx="16">
                  <c:v>-1.0781136630839715E-3</c:v>
                </c:pt>
                <c:pt idx="17">
                  <c:v>7.5724518392381052E-3</c:v>
                </c:pt>
                <c:pt idx="18">
                  <c:v>1.214104513071596E-2</c:v>
                </c:pt>
                <c:pt idx="19">
                  <c:v>7.2619106701737896E-3</c:v>
                </c:pt>
                <c:pt idx="20">
                  <c:v>1.4243906265063971E-2</c:v>
                </c:pt>
                <c:pt idx="21">
                  <c:v>1.3331092242940818E-2</c:v>
                </c:pt>
                <c:pt idx="22">
                  <c:v>1.1182540407269058E-2</c:v>
                </c:pt>
                <c:pt idx="23">
                  <c:v>-8.6924945389679786E-4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1.1240654058808747E-2</c:v>
                </c:pt>
                <c:pt idx="1">
                  <c:v>-6.904026488593634E-3</c:v>
                </c:pt>
                <c:pt idx="2">
                  <c:v>-8.1307100886232966E-4</c:v>
                </c:pt>
                <c:pt idx="3">
                  <c:v>-6.1787451167985051E-3</c:v>
                </c:pt>
                <c:pt idx="4">
                  <c:v>-9.1597776881002253E-3</c:v>
                </c:pt>
                <c:pt idx="5">
                  <c:v>-8.4102273158582399E-3</c:v>
                </c:pt>
                <c:pt idx="6">
                  <c:v>-7.9930200147562015E-3</c:v>
                </c:pt>
                <c:pt idx="7">
                  <c:v>2.8421814173011334E-3</c:v>
                </c:pt>
                <c:pt idx="8">
                  <c:v>-8.2720795260872101E-3</c:v>
                </c:pt>
                <c:pt idx="9">
                  <c:v>-1.873786877577505E-2</c:v>
                </c:pt>
                <c:pt idx="10">
                  <c:v>6.8326548103705403E-3</c:v>
                </c:pt>
                <c:pt idx="11">
                  <c:v>1.1426397428415449E-2</c:v>
                </c:pt>
                <c:pt idx="12">
                  <c:v>1.2298324300753932E-2</c:v>
                </c:pt>
                <c:pt idx="13">
                  <c:v>1.5428762978183658E-2</c:v>
                </c:pt>
                <c:pt idx="14">
                  <c:v>7.1136833792057128E-3</c:v>
                </c:pt>
                <c:pt idx="15">
                  <c:v>3.2817310100015816E-3</c:v>
                </c:pt>
                <c:pt idx="16">
                  <c:v>3.3714186983048004E-3</c:v>
                </c:pt>
                <c:pt idx="17">
                  <c:v>-2.8651392964636879E-3</c:v>
                </c:pt>
                <c:pt idx="18">
                  <c:v>2.222643824654864E-2</c:v>
                </c:pt>
                <c:pt idx="19">
                  <c:v>1.6730505729945191E-2</c:v>
                </c:pt>
                <c:pt idx="20">
                  <c:v>4.4119772041228536E-2</c:v>
                </c:pt>
                <c:pt idx="21">
                  <c:v>4.2495050887349922E-2</c:v>
                </c:pt>
                <c:pt idx="22">
                  <c:v>3.0769953492742051E-2</c:v>
                </c:pt>
                <c:pt idx="23">
                  <c:v>4.8686577089917865E-3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2.5409072768393854E-3</c:v>
                </c:pt>
                <c:pt idx="1">
                  <c:v>1.2935798490700836E-3</c:v>
                </c:pt>
                <c:pt idx="2">
                  <c:v>-2.9324117182193978E-4</c:v>
                </c:pt>
                <c:pt idx="3">
                  <c:v>2.8849607641538385E-3</c:v>
                </c:pt>
                <c:pt idx="4">
                  <c:v>2.6112342027938664E-3</c:v>
                </c:pt>
                <c:pt idx="5">
                  <c:v>7.4691745352557801E-3</c:v>
                </c:pt>
                <c:pt idx="6">
                  <c:v>2.4354484299888533E-3</c:v>
                </c:pt>
                <c:pt idx="7">
                  <c:v>4.7479522583664608E-3</c:v>
                </c:pt>
                <c:pt idx="8">
                  <c:v>3.0360291562841145E-3</c:v>
                </c:pt>
                <c:pt idx="9">
                  <c:v>4.9071996809952646E-3</c:v>
                </c:pt>
                <c:pt idx="10">
                  <c:v>1.1384347588654512E-2</c:v>
                </c:pt>
                <c:pt idx="11">
                  <c:v>2.0415605728083446E-3</c:v>
                </c:pt>
                <c:pt idx="12">
                  <c:v>1.3395084405069108E-3</c:v>
                </c:pt>
                <c:pt idx="13">
                  <c:v>7.826530805148767E-3</c:v>
                </c:pt>
                <c:pt idx="14">
                  <c:v>1.9290607464403923E-2</c:v>
                </c:pt>
                <c:pt idx="15">
                  <c:v>7.5657257908385974E-3</c:v>
                </c:pt>
                <c:pt idx="16">
                  <c:v>7.0969670961617036E-3</c:v>
                </c:pt>
                <c:pt idx="17">
                  <c:v>3.1102933813957467E-3</c:v>
                </c:pt>
                <c:pt idx="18">
                  <c:v>1.3081069474136158E-2</c:v>
                </c:pt>
                <c:pt idx="19">
                  <c:v>9.8007926608854583E-3</c:v>
                </c:pt>
                <c:pt idx="20">
                  <c:v>6.21963394342791E-3</c:v>
                </c:pt>
                <c:pt idx="21">
                  <c:v>1.4304574778114853E-2</c:v>
                </c:pt>
                <c:pt idx="22">
                  <c:v>1.6088410104012501E-2</c:v>
                </c:pt>
                <c:pt idx="23">
                  <c:v>7.1423647546320045E-3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-1.2188474118207083E-3</c:v>
                </c:pt>
                <c:pt idx="1">
                  <c:v>-1.190286917507812E-2</c:v>
                </c:pt>
                <c:pt idx="2">
                  <c:v>-8.2390066012598961E-3</c:v>
                </c:pt>
                <c:pt idx="3">
                  <c:v>-1.9374192500212984E-2</c:v>
                </c:pt>
                <c:pt idx="4">
                  <c:v>-9.6695773935708412E-3</c:v>
                </c:pt>
                <c:pt idx="5">
                  <c:v>4.1419348916900958E-3</c:v>
                </c:pt>
                <c:pt idx="6">
                  <c:v>-4.2316616943693548E-3</c:v>
                </c:pt>
                <c:pt idx="7">
                  <c:v>2.9793894137396829E-4</c:v>
                </c:pt>
                <c:pt idx="8">
                  <c:v>-2.6903468702891863E-2</c:v>
                </c:pt>
                <c:pt idx="9">
                  <c:v>-2.9111200005926204E-2</c:v>
                </c:pt>
                <c:pt idx="10">
                  <c:v>-1.764489426996483E-2</c:v>
                </c:pt>
                <c:pt idx="11">
                  <c:v>2.1368226090058133E-3</c:v>
                </c:pt>
                <c:pt idx="12">
                  <c:v>-6.10794049320686E-3</c:v>
                </c:pt>
                <c:pt idx="13">
                  <c:v>5.4732201954773635E-3</c:v>
                </c:pt>
                <c:pt idx="14">
                  <c:v>1.5542689201073737E-3</c:v>
                </c:pt>
                <c:pt idx="15">
                  <c:v>9.7694282904131798E-4</c:v>
                </c:pt>
                <c:pt idx="16">
                  <c:v>-1.6669307348992564E-4</c:v>
                </c:pt>
                <c:pt idx="17">
                  <c:v>-5.7527085044463879E-3</c:v>
                </c:pt>
                <c:pt idx="18">
                  <c:v>-9.5889524367563054E-4</c:v>
                </c:pt>
                <c:pt idx="19">
                  <c:v>1.2052170473987621E-2</c:v>
                </c:pt>
                <c:pt idx="20">
                  <c:v>3.4188405218294145E-2</c:v>
                </c:pt>
                <c:pt idx="21">
                  <c:v>4.2613732416296631E-2</c:v>
                </c:pt>
                <c:pt idx="22">
                  <c:v>5.330471404605118E-2</c:v>
                </c:pt>
                <c:pt idx="23">
                  <c:v>3.8505581106329054E-2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2.1142184735368205E-2</c:v>
                </c:pt>
                <c:pt idx="1">
                  <c:v>-1.0831617185635882E-2</c:v>
                </c:pt>
                <c:pt idx="2">
                  <c:v>-9.8085110141501158E-3</c:v>
                </c:pt>
                <c:pt idx="3">
                  <c:v>-1.9133104207681238E-2</c:v>
                </c:pt>
                <c:pt idx="4">
                  <c:v>-2.5765648921305565E-2</c:v>
                </c:pt>
                <c:pt idx="5">
                  <c:v>-1.5491736187977407E-2</c:v>
                </c:pt>
                <c:pt idx="6">
                  <c:v>-8.7182236266687436E-3</c:v>
                </c:pt>
                <c:pt idx="7">
                  <c:v>-8.1604539278743518E-3</c:v>
                </c:pt>
                <c:pt idx="8">
                  <c:v>-3.7361853832446833E-3</c:v>
                </c:pt>
                <c:pt idx="9">
                  <c:v>-9.909032163842783E-3</c:v>
                </c:pt>
                <c:pt idx="10">
                  <c:v>5.331022503084099E-3</c:v>
                </c:pt>
                <c:pt idx="11">
                  <c:v>1.2956005960223237E-2</c:v>
                </c:pt>
                <c:pt idx="12">
                  <c:v>-1.5727704417584146E-3</c:v>
                </c:pt>
                <c:pt idx="13">
                  <c:v>1.3273042480903732E-2</c:v>
                </c:pt>
                <c:pt idx="14">
                  <c:v>-4.0130300085047385E-3</c:v>
                </c:pt>
                <c:pt idx="15">
                  <c:v>-3.5722700636215115E-4</c:v>
                </c:pt>
                <c:pt idx="16">
                  <c:v>1.5921176875151968E-3</c:v>
                </c:pt>
                <c:pt idx="17">
                  <c:v>4.3684692243152945E-3</c:v>
                </c:pt>
                <c:pt idx="18">
                  <c:v>8.8771981174917388E-4</c:v>
                </c:pt>
                <c:pt idx="19">
                  <c:v>8.2951849335972279E-3</c:v>
                </c:pt>
                <c:pt idx="20">
                  <c:v>-5.8152592889357136E-3</c:v>
                </c:pt>
                <c:pt idx="21">
                  <c:v>9.1866008522126473E-3</c:v>
                </c:pt>
                <c:pt idx="22">
                  <c:v>3.0249040216776858E-3</c:v>
                </c:pt>
                <c:pt idx="23">
                  <c:v>6.6509224957399977E-3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3.9552697527067103E-3</c:v>
                </c:pt>
                <c:pt idx="1">
                  <c:v>-5.6142274775315189E-3</c:v>
                </c:pt>
                <c:pt idx="2">
                  <c:v>-3.1225252263417038E-3</c:v>
                </c:pt>
                <c:pt idx="3">
                  <c:v>-1.7656917593183417E-3</c:v>
                </c:pt>
                <c:pt idx="4">
                  <c:v>-1.0706335131872209E-3</c:v>
                </c:pt>
                <c:pt idx="5">
                  <c:v>-3.450565916444655E-3</c:v>
                </c:pt>
                <c:pt idx="6">
                  <c:v>-5.7677975438259798E-3</c:v>
                </c:pt>
                <c:pt idx="7">
                  <c:v>-4.8903722245429717E-4</c:v>
                </c:pt>
                <c:pt idx="8">
                  <c:v>-3.2346795369651453E-2</c:v>
                </c:pt>
                <c:pt idx="9">
                  <c:v>-3.1307048854254713E-2</c:v>
                </c:pt>
                <c:pt idx="10">
                  <c:v>-2.4671827368309154E-2</c:v>
                </c:pt>
                <c:pt idx="11">
                  <c:v>-1.0678611325011342E-2</c:v>
                </c:pt>
                <c:pt idx="12">
                  <c:v>-2.2456679199799874E-3</c:v>
                </c:pt>
                <c:pt idx="13">
                  <c:v>-3.9148823289032454E-4</c:v>
                </c:pt>
                <c:pt idx="14">
                  <c:v>-2.3488050427583505E-3</c:v>
                </c:pt>
                <c:pt idx="15">
                  <c:v>1.0540761939211161E-2</c:v>
                </c:pt>
                <c:pt idx="16">
                  <c:v>-2.5897284708934717E-3</c:v>
                </c:pt>
                <c:pt idx="17">
                  <c:v>-3.4530195258761932E-3</c:v>
                </c:pt>
                <c:pt idx="18">
                  <c:v>-4.5713406845050205E-3</c:v>
                </c:pt>
                <c:pt idx="19">
                  <c:v>-8.420476133426863E-3</c:v>
                </c:pt>
                <c:pt idx="20">
                  <c:v>-7.9625613905768902E-3</c:v>
                </c:pt>
                <c:pt idx="21">
                  <c:v>1.0813634412890875E-2</c:v>
                </c:pt>
                <c:pt idx="22">
                  <c:v>1.99260645337964E-2</c:v>
                </c:pt>
                <c:pt idx="23">
                  <c:v>3.0083758040632437E-3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-1.3827032996980397E-2</c:v>
                </c:pt>
                <c:pt idx="1">
                  <c:v>-8.439307754549815E-3</c:v>
                </c:pt>
                <c:pt idx="2">
                  <c:v>-1.0081313401348459E-2</c:v>
                </c:pt>
                <c:pt idx="3">
                  <c:v>7.2606797139321954E-3</c:v>
                </c:pt>
                <c:pt idx="4">
                  <c:v>-1.593063019052246E-2</c:v>
                </c:pt>
                <c:pt idx="5">
                  <c:v>-1.8651549353077994E-2</c:v>
                </c:pt>
                <c:pt idx="6">
                  <c:v>-1.2818348074035871E-3</c:v>
                </c:pt>
                <c:pt idx="7">
                  <c:v>-6.9336840785487724E-3</c:v>
                </c:pt>
                <c:pt idx="8">
                  <c:v>-5.5803755225725012E-3</c:v>
                </c:pt>
                <c:pt idx="9">
                  <c:v>-7.4012851555228191E-3</c:v>
                </c:pt>
                <c:pt idx="10">
                  <c:v>-5.0868823976797393E-2</c:v>
                </c:pt>
                <c:pt idx="11">
                  <c:v>-4.3941457162801158E-2</c:v>
                </c:pt>
                <c:pt idx="12">
                  <c:v>-2.4562942540260046E-2</c:v>
                </c:pt>
                <c:pt idx="13">
                  <c:v>-2.2077291674089183E-2</c:v>
                </c:pt>
                <c:pt idx="14">
                  <c:v>-1.4076778404690883E-2</c:v>
                </c:pt>
                <c:pt idx="15">
                  <c:v>-1.1411150210385851E-2</c:v>
                </c:pt>
                <c:pt idx="16">
                  <c:v>-1.6705758672020319E-2</c:v>
                </c:pt>
                <c:pt idx="17">
                  <c:v>-1.3415221899443219E-2</c:v>
                </c:pt>
                <c:pt idx="18">
                  <c:v>-1.3564862830099163E-2</c:v>
                </c:pt>
                <c:pt idx="19">
                  <c:v>-3.5492643628460191E-2</c:v>
                </c:pt>
                <c:pt idx="20">
                  <c:v>-5.0365543289727546E-2</c:v>
                </c:pt>
                <c:pt idx="21">
                  <c:v>-3.5443895394643146E-3</c:v>
                </c:pt>
                <c:pt idx="22">
                  <c:v>7.4665961624143808E-4</c:v>
                </c:pt>
                <c:pt idx="23">
                  <c:v>-1.7925694085711142E-2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-1.5943576815923507E-2</c:v>
                </c:pt>
                <c:pt idx="1">
                  <c:v>-1.2096518123185256E-2</c:v>
                </c:pt>
                <c:pt idx="2">
                  <c:v>-1.0583973849279676E-2</c:v>
                </c:pt>
                <c:pt idx="3">
                  <c:v>-1.8576586729060391E-2</c:v>
                </c:pt>
                <c:pt idx="4">
                  <c:v>-1.6702977487290879E-2</c:v>
                </c:pt>
                <c:pt idx="5">
                  <c:v>-1.4125421490425257E-2</c:v>
                </c:pt>
                <c:pt idx="6">
                  <c:v>-8.5638087472669697E-3</c:v>
                </c:pt>
                <c:pt idx="7">
                  <c:v>5.3563133622895869E-3</c:v>
                </c:pt>
                <c:pt idx="8">
                  <c:v>-2.6415561357454358E-2</c:v>
                </c:pt>
                <c:pt idx="9">
                  <c:v>-2.6273533589552308E-2</c:v>
                </c:pt>
                <c:pt idx="10">
                  <c:v>-5.7308801525528613E-2</c:v>
                </c:pt>
                <c:pt idx="11">
                  <c:v>-6.7857885855621219E-2</c:v>
                </c:pt>
                <c:pt idx="12">
                  <c:v>-1.8646242316984283E-2</c:v>
                </c:pt>
                <c:pt idx="13">
                  <c:v>-2.9846793938185117E-3</c:v>
                </c:pt>
                <c:pt idx="14">
                  <c:v>-1.807657200015872E-3</c:v>
                </c:pt>
                <c:pt idx="15">
                  <c:v>-3.182388835362733E-3</c:v>
                </c:pt>
                <c:pt idx="16">
                  <c:v>-1.4724303641788325E-2</c:v>
                </c:pt>
                <c:pt idx="17">
                  <c:v>-2.0298981854217066E-2</c:v>
                </c:pt>
                <c:pt idx="18">
                  <c:v>-2.1113313904090058E-2</c:v>
                </c:pt>
                <c:pt idx="19">
                  <c:v>-1.7562292576967828E-2</c:v>
                </c:pt>
                <c:pt idx="20">
                  <c:v>-2.2533065322946021E-3</c:v>
                </c:pt>
                <c:pt idx="21">
                  <c:v>7.4187978227747541E-3</c:v>
                </c:pt>
                <c:pt idx="22">
                  <c:v>4.289645987203098E-2</c:v>
                </c:pt>
                <c:pt idx="23">
                  <c:v>-2.1205040554249387E-2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-2.5610107669746075E-2</c:v>
                </c:pt>
                <c:pt idx="1">
                  <c:v>-2.507060547022268E-3</c:v>
                </c:pt>
                <c:pt idx="2">
                  <c:v>-1.1962353769022489E-3</c:v>
                </c:pt>
                <c:pt idx="3">
                  <c:v>-6.7104658664990735E-3</c:v>
                </c:pt>
                <c:pt idx="4">
                  <c:v>-5.378486555036535E-3</c:v>
                </c:pt>
                <c:pt idx="5">
                  <c:v>-3.3909918651205111E-3</c:v>
                </c:pt>
                <c:pt idx="6">
                  <c:v>-1.2215527562650823E-3</c:v>
                </c:pt>
                <c:pt idx="7">
                  <c:v>-1.893120381314876E-3</c:v>
                </c:pt>
                <c:pt idx="8">
                  <c:v>-1.5265828159289396E-4</c:v>
                </c:pt>
                <c:pt idx="9">
                  <c:v>-1.346189221408182E-2</c:v>
                </c:pt>
                <c:pt idx="10">
                  <c:v>-7.4321553716548781E-3</c:v>
                </c:pt>
                <c:pt idx="11">
                  <c:v>9.3049378753833536E-3</c:v>
                </c:pt>
                <c:pt idx="12">
                  <c:v>3.415124056627986E-3</c:v>
                </c:pt>
                <c:pt idx="13">
                  <c:v>-2.1082647512270007E-2</c:v>
                </c:pt>
                <c:pt idx="14">
                  <c:v>-1.3055370000068446E-3</c:v>
                </c:pt>
                <c:pt idx="15">
                  <c:v>-1.975490932690473E-2</c:v>
                </c:pt>
                <c:pt idx="16">
                  <c:v>-5.5235039971023615E-3</c:v>
                </c:pt>
                <c:pt idx="17">
                  <c:v>-4.8846956998697217E-3</c:v>
                </c:pt>
                <c:pt idx="18">
                  <c:v>-7.6137314617555059E-4</c:v>
                </c:pt>
                <c:pt idx="19">
                  <c:v>4.933924488196335E-3</c:v>
                </c:pt>
                <c:pt idx="20">
                  <c:v>1.7015118155213952E-2</c:v>
                </c:pt>
                <c:pt idx="21">
                  <c:v>1.5305812520610704E-2</c:v>
                </c:pt>
                <c:pt idx="22">
                  <c:v>3.3423921531877669E-2</c:v>
                </c:pt>
                <c:pt idx="23">
                  <c:v>1.8139566365092456E-2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6.5852967529581195E-3</c:v>
                </c:pt>
                <c:pt idx="1">
                  <c:v>1.8924347667300394E-3</c:v>
                </c:pt>
                <c:pt idx="2">
                  <c:v>1.7843837943781731E-3</c:v>
                </c:pt>
                <c:pt idx="3">
                  <c:v>7.2260477769276544E-3</c:v>
                </c:pt>
                <c:pt idx="4">
                  <c:v>2.7119123698559684E-4</c:v>
                </c:pt>
                <c:pt idx="5">
                  <c:v>6.0842036830273836E-3</c:v>
                </c:pt>
                <c:pt idx="6">
                  <c:v>5.6303125825640215E-3</c:v>
                </c:pt>
                <c:pt idx="7">
                  <c:v>3.0794110710553619E-3</c:v>
                </c:pt>
                <c:pt idx="8">
                  <c:v>1.0785478892676009E-2</c:v>
                </c:pt>
                <c:pt idx="9">
                  <c:v>-4.4684697107132548E-3</c:v>
                </c:pt>
                <c:pt idx="10">
                  <c:v>3.787576580850592E-3</c:v>
                </c:pt>
                <c:pt idx="11">
                  <c:v>3.271436079738664E-3</c:v>
                </c:pt>
                <c:pt idx="12">
                  <c:v>1.1259174515185258E-3</c:v>
                </c:pt>
                <c:pt idx="13">
                  <c:v>-8.1904184235507306E-3</c:v>
                </c:pt>
                <c:pt idx="14">
                  <c:v>-1.1948566850883346E-3</c:v>
                </c:pt>
                <c:pt idx="15">
                  <c:v>5.7792093659486746E-3</c:v>
                </c:pt>
                <c:pt idx="16">
                  <c:v>8.5574502337734983E-3</c:v>
                </c:pt>
                <c:pt idx="17">
                  <c:v>8.383572145590816E-3</c:v>
                </c:pt>
                <c:pt idx="18">
                  <c:v>5.3866776497685682E-3</c:v>
                </c:pt>
                <c:pt idx="19">
                  <c:v>1.5676332776808884E-3</c:v>
                </c:pt>
                <c:pt idx="20">
                  <c:v>3.040510386631928E-3</c:v>
                </c:pt>
                <c:pt idx="21">
                  <c:v>6.1410875498631818E-3</c:v>
                </c:pt>
                <c:pt idx="22">
                  <c:v>6.9783597611251767E-3</c:v>
                </c:pt>
                <c:pt idx="23">
                  <c:v>-3.3390302908445782E-3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-4.8619438634824085E-3</c:v>
                </c:pt>
                <c:pt idx="1">
                  <c:v>-7.1923501779672843E-3</c:v>
                </c:pt>
                <c:pt idx="2">
                  <c:v>-2.4020550915785123E-3</c:v>
                </c:pt>
                <c:pt idx="3">
                  <c:v>1.6333404796582624E-3</c:v>
                </c:pt>
                <c:pt idx="4">
                  <c:v>-6.279611197134825E-3</c:v>
                </c:pt>
                <c:pt idx="5">
                  <c:v>1.9280810450591291E-3</c:v>
                </c:pt>
                <c:pt idx="6">
                  <c:v>-4.3577161517683516E-3</c:v>
                </c:pt>
                <c:pt idx="7">
                  <c:v>9.852019083138909E-3</c:v>
                </c:pt>
                <c:pt idx="8">
                  <c:v>3.8833496700402654E-3</c:v>
                </c:pt>
                <c:pt idx="9">
                  <c:v>4.6062886210495677E-3</c:v>
                </c:pt>
                <c:pt idx="10">
                  <c:v>-1.1723890417514597E-2</c:v>
                </c:pt>
                <c:pt idx="11">
                  <c:v>-8.0973560151923578E-3</c:v>
                </c:pt>
                <c:pt idx="12">
                  <c:v>-7.5892897621661175E-3</c:v>
                </c:pt>
                <c:pt idx="13">
                  <c:v>5.7478949016679382E-3</c:v>
                </c:pt>
                <c:pt idx="14">
                  <c:v>7.72737274523539E-4</c:v>
                </c:pt>
                <c:pt idx="15">
                  <c:v>2.9930581028695074E-3</c:v>
                </c:pt>
                <c:pt idx="16">
                  <c:v>-1.2538673083534114E-2</c:v>
                </c:pt>
                <c:pt idx="17">
                  <c:v>-1.1817013823967609E-2</c:v>
                </c:pt>
                <c:pt idx="18">
                  <c:v>-1.7304546026597836E-3</c:v>
                </c:pt>
                <c:pt idx="19">
                  <c:v>-1.2192039863417291E-2</c:v>
                </c:pt>
                <c:pt idx="20">
                  <c:v>-3.8807891791448348E-3</c:v>
                </c:pt>
                <c:pt idx="21">
                  <c:v>-1.719597182237614E-2</c:v>
                </c:pt>
                <c:pt idx="22">
                  <c:v>1.1499523110288689E-2</c:v>
                </c:pt>
                <c:pt idx="23">
                  <c:v>-2.9063118230811227E-2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674320"/>
        <c:axId val="303674712"/>
      </c:lineChart>
      <c:catAx>
        <c:axId val="3036743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crossAx val="3036747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03674712"/>
        <c:scaling>
          <c:orientation val="minMax"/>
          <c:max val="0.1"/>
          <c:min val="-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Forecast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Error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03674320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3-Hour Ahead COP HSL Error (August</a:t>
            </a: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0" i="0" u="none" strike="noStrike" baseline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'HSLR Graph'!$A$2</c:f>
              <c:strCache>
                <c:ptCount val="1"/>
                <c:pt idx="0">
                  <c:v>8/1/2017 0:00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Graph'!$B$2:$Y$2</c:f>
              <c:numCache>
                <c:formatCode>General</c:formatCode>
                <c:ptCount val="24"/>
                <c:pt idx="0">
                  <c:v>1.9637032289507744E-3</c:v>
                </c:pt>
                <c:pt idx="1">
                  <c:v>3.4902007481347956E-3</c:v>
                </c:pt>
                <c:pt idx="2">
                  <c:v>-1.1463390081909864E-3</c:v>
                </c:pt>
                <c:pt idx="3">
                  <c:v>-8.821435678405146E-5</c:v>
                </c:pt>
                <c:pt idx="4">
                  <c:v>1.2093707787281167E-4</c:v>
                </c:pt>
                <c:pt idx="5">
                  <c:v>-1.1474328239548206E-4</c:v>
                </c:pt>
                <c:pt idx="6">
                  <c:v>2.9223714472877776E-3</c:v>
                </c:pt>
                <c:pt idx="7">
                  <c:v>1.2027463716144677E-3</c:v>
                </c:pt>
                <c:pt idx="8">
                  <c:v>8.1136186459306488E-3</c:v>
                </c:pt>
                <c:pt idx="9">
                  <c:v>2.9991808487298739E-3</c:v>
                </c:pt>
                <c:pt idx="10">
                  <c:v>1.9808544729632668E-2</c:v>
                </c:pt>
                <c:pt idx="11">
                  <c:v>3.9692650087361003E-2</c:v>
                </c:pt>
                <c:pt idx="12">
                  <c:v>5.103926356533095E-2</c:v>
                </c:pt>
                <c:pt idx="13">
                  <c:v>1.6679153592353883E-2</c:v>
                </c:pt>
                <c:pt idx="14">
                  <c:v>2.9490934063757896E-3</c:v>
                </c:pt>
                <c:pt idx="15">
                  <c:v>4.5683930107516153E-3</c:v>
                </c:pt>
                <c:pt idx="16">
                  <c:v>-2.4029199881117113E-3</c:v>
                </c:pt>
                <c:pt idx="17">
                  <c:v>-5.2674710057012018E-3</c:v>
                </c:pt>
                <c:pt idx="18">
                  <c:v>4.4384713238496982E-3</c:v>
                </c:pt>
                <c:pt idx="19">
                  <c:v>6.7785689836920185E-4</c:v>
                </c:pt>
                <c:pt idx="20">
                  <c:v>4.6784309209565922E-3</c:v>
                </c:pt>
                <c:pt idx="21">
                  <c:v>3.238200260806412E-2</c:v>
                </c:pt>
                <c:pt idx="22">
                  <c:v>3.5376919261484716E-2</c:v>
                </c:pt>
                <c:pt idx="23">
                  <c:v>3.6201891238391251E-2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'HSLR Graph'!$A$3</c:f>
              <c:strCache>
                <c:ptCount val="1"/>
                <c:pt idx="0">
                  <c:v>8/2/2017 0:00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Graph'!$B$3:$Y$3</c:f>
              <c:numCache>
                <c:formatCode>General</c:formatCode>
                <c:ptCount val="24"/>
                <c:pt idx="0">
                  <c:v>-1.3107000420868738E-3</c:v>
                </c:pt>
                <c:pt idx="1">
                  <c:v>-4.7238050842692498E-3</c:v>
                </c:pt>
                <c:pt idx="2">
                  <c:v>-1.026063210312839E-2</c:v>
                </c:pt>
                <c:pt idx="3">
                  <c:v>-1.0808357499176857E-2</c:v>
                </c:pt>
                <c:pt idx="4">
                  <c:v>-2.3790260247378557E-3</c:v>
                </c:pt>
                <c:pt idx="5">
                  <c:v>1.2859123567891995E-3</c:v>
                </c:pt>
                <c:pt idx="6">
                  <c:v>6.7337728615447547E-3</c:v>
                </c:pt>
                <c:pt idx="7">
                  <c:v>-1.2448511888905709E-3</c:v>
                </c:pt>
                <c:pt idx="8">
                  <c:v>8.5945238465258064E-4</c:v>
                </c:pt>
                <c:pt idx="9">
                  <c:v>-5.9893428976824986E-3</c:v>
                </c:pt>
                <c:pt idx="10">
                  <c:v>-2.6705880030792425E-2</c:v>
                </c:pt>
                <c:pt idx="11">
                  <c:v>-2.1368638854911016E-2</c:v>
                </c:pt>
                <c:pt idx="12">
                  <c:v>-3.0724017696527085E-2</c:v>
                </c:pt>
                <c:pt idx="13">
                  <c:v>-2.2073824154116524E-2</c:v>
                </c:pt>
                <c:pt idx="14">
                  <c:v>-1.2291914336119219E-2</c:v>
                </c:pt>
                <c:pt idx="15">
                  <c:v>-3.0358999029272511E-3</c:v>
                </c:pt>
                <c:pt idx="16">
                  <c:v>-8.5166220969205772E-3</c:v>
                </c:pt>
                <c:pt idx="17">
                  <c:v>-1.2144775272345134E-2</c:v>
                </c:pt>
                <c:pt idx="18">
                  <c:v>-1.827509945123712E-2</c:v>
                </c:pt>
                <c:pt idx="19">
                  <c:v>-2.0012157580676836E-2</c:v>
                </c:pt>
                <c:pt idx="20">
                  <c:v>-2.2692699136527012E-2</c:v>
                </c:pt>
                <c:pt idx="21">
                  <c:v>-2.9563317081828269E-2</c:v>
                </c:pt>
                <c:pt idx="22">
                  <c:v>-1.3484613660068021E-2</c:v>
                </c:pt>
                <c:pt idx="23">
                  <c:v>-1.1371748494060285E-2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'HSLR Graph'!$A$4</c:f>
              <c:strCache>
                <c:ptCount val="1"/>
                <c:pt idx="0">
                  <c:v>8/3/2017 0:00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Graph'!$B$4:$Y$4</c:f>
              <c:numCache>
                <c:formatCode>General</c:formatCode>
                <c:ptCount val="24"/>
                <c:pt idx="0">
                  <c:v>-1.1011623492540805E-2</c:v>
                </c:pt>
                <c:pt idx="1">
                  <c:v>-3.6071110466223374E-4</c:v>
                </c:pt>
                <c:pt idx="2">
                  <c:v>1.8327830320667951E-3</c:v>
                </c:pt>
                <c:pt idx="3">
                  <c:v>-3.073021704838046E-3</c:v>
                </c:pt>
                <c:pt idx="4">
                  <c:v>-2.5313627668255585E-3</c:v>
                </c:pt>
                <c:pt idx="5">
                  <c:v>1.8886355595739136E-2</c:v>
                </c:pt>
                <c:pt idx="6">
                  <c:v>6.8648401054496912E-3</c:v>
                </c:pt>
                <c:pt idx="7">
                  <c:v>-6.0785387692897357E-3</c:v>
                </c:pt>
                <c:pt idx="8">
                  <c:v>-1.7971311273665771E-2</c:v>
                </c:pt>
                <c:pt idx="9">
                  <c:v>-2.7334508024721801E-2</c:v>
                </c:pt>
                <c:pt idx="10">
                  <c:v>-1.0830331494232232E-2</c:v>
                </c:pt>
                <c:pt idx="11">
                  <c:v>-1.7357728554368523E-2</c:v>
                </c:pt>
                <c:pt idx="12">
                  <c:v>-8.7349231890641588E-3</c:v>
                </c:pt>
                <c:pt idx="13">
                  <c:v>-1.9276610029263098E-2</c:v>
                </c:pt>
                <c:pt idx="14">
                  <c:v>-5.1788651384659214E-3</c:v>
                </c:pt>
                <c:pt idx="15">
                  <c:v>1.2660919796044564E-3</c:v>
                </c:pt>
                <c:pt idx="16">
                  <c:v>1.0991054749541262E-2</c:v>
                </c:pt>
                <c:pt idx="17">
                  <c:v>1.9035649896695171E-2</c:v>
                </c:pt>
                <c:pt idx="18">
                  <c:v>1.9902226585276243E-2</c:v>
                </c:pt>
                <c:pt idx="19">
                  <c:v>1.3035344052444621E-2</c:v>
                </c:pt>
                <c:pt idx="20">
                  <c:v>2.7185956078255913E-2</c:v>
                </c:pt>
                <c:pt idx="21">
                  <c:v>2.0775342122403426E-2</c:v>
                </c:pt>
                <c:pt idx="22">
                  <c:v>1.5398137285597101E-2</c:v>
                </c:pt>
                <c:pt idx="23">
                  <c:v>3.3867170675201948E-3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'HSLR Graph'!$A$5</c:f>
              <c:strCache>
                <c:ptCount val="1"/>
                <c:pt idx="0">
                  <c:v>8/4/2017 0:00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Graph'!$B$5:$Y$5</c:f>
              <c:numCache>
                <c:formatCode>General</c:formatCode>
                <c:ptCount val="24"/>
                <c:pt idx="0">
                  <c:v>-3.1323007008673999E-3</c:v>
                </c:pt>
                <c:pt idx="1">
                  <c:v>-4.9810085291510523E-3</c:v>
                </c:pt>
                <c:pt idx="2">
                  <c:v>-2.9114825100509186E-3</c:v>
                </c:pt>
                <c:pt idx="3">
                  <c:v>-3.9720394077613968E-3</c:v>
                </c:pt>
                <c:pt idx="4">
                  <c:v>2.5855313664733602E-3</c:v>
                </c:pt>
                <c:pt idx="5">
                  <c:v>2.9156425909773903E-3</c:v>
                </c:pt>
                <c:pt idx="6">
                  <c:v>1.7451249884152741E-3</c:v>
                </c:pt>
                <c:pt idx="7">
                  <c:v>1.0699462675332842E-3</c:v>
                </c:pt>
                <c:pt idx="8">
                  <c:v>6.5938173809324584E-3</c:v>
                </c:pt>
                <c:pt idx="9">
                  <c:v>-8.3877645715101559E-3</c:v>
                </c:pt>
                <c:pt idx="10">
                  <c:v>7.1067637759706344E-3</c:v>
                </c:pt>
                <c:pt idx="11">
                  <c:v>1.2504288882379271E-2</c:v>
                </c:pt>
                <c:pt idx="12">
                  <c:v>2.1652839278869501E-2</c:v>
                </c:pt>
                <c:pt idx="13">
                  <c:v>1.1770888400216442E-2</c:v>
                </c:pt>
                <c:pt idx="14">
                  <c:v>3.3321275096205578E-3</c:v>
                </c:pt>
                <c:pt idx="15">
                  <c:v>-1.0470243040321425E-3</c:v>
                </c:pt>
                <c:pt idx="16">
                  <c:v>-8.7695224593554444E-3</c:v>
                </c:pt>
                <c:pt idx="17">
                  <c:v>-6.6794465691639526E-4</c:v>
                </c:pt>
                <c:pt idx="18">
                  <c:v>6.6269128013756937E-3</c:v>
                </c:pt>
                <c:pt idx="19">
                  <c:v>8.5242631023092538E-3</c:v>
                </c:pt>
                <c:pt idx="20">
                  <c:v>3.0943877954729311E-2</c:v>
                </c:pt>
                <c:pt idx="21">
                  <c:v>3.2239517471638876E-2</c:v>
                </c:pt>
                <c:pt idx="22">
                  <c:v>-7.7456731918695582E-3</c:v>
                </c:pt>
                <c:pt idx="23">
                  <c:v>-1.0222959062227218E-2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'HSLR Graph'!$A$6</c:f>
              <c:strCache>
                <c:ptCount val="1"/>
                <c:pt idx="0">
                  <c:v>8/5/2017 0:00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Graph'!$B$6:$Y$6</c:f>
              <c:numCache>
                <c:formatCode>General</c:formatCode>
                <c:ptCount val="24"/>
                <c:pt idx="0">
                  <c:v>2.2070520641883081E-2</c:v>
                </c:pt>
                <c:pt idx="1">
                  <c:v>-6.1293763492609368E-3</c:v>
                </c:pt>
                <c:pt idx="2">
                  <c:v>1.2757824945305692E-2</c:v>
                </c:pt>
                <c:pt idx="3">
                  <c:v>1.4223247653060453E-2</c:v>
                </c:pt>
                <c:pt idx="4">
                  <c:v>1.5712207866214384E-2</c:v>
                </c:pt>
                <c:pt idx="5">
                  <c:v>1.4599674191934309E-2</c:v>
                </c:pt>
                <c:pt idx="6">
                  <c:v>1.4281351814905328E-3</c:v>
                </c:pt>
                <c:pt idx="7">
                  <c:v>1.1098187787231555E-2</c:v>
                </c:pt>
                <c:pt idx="8">
                  <c:v>1.7021172894618238E-2</c:v>
                </c:pt>
                <c:pt idx="9">
                  <c:v>6.8508519306101842E-3</c:v>
                </c:pt>
                <c:pt idx="10">
                  <c:v>-1.57791658051105E-2</c:v>
                </c:pt>
                <c:pt idx="11">
                  <c:v>-7.0371232087765943E-3</c:v>
                </c:pt>
                <c:pt idx="12">
                  <c:v>-5.2171951057129809E-3</c:v>
                </c:pt>
                <c:pt idx="13">
                  <c:v>2.6749872662053175E-3</c:v>
                </c:pt>
                <c:pt idx="14">
                  <c:v>-3.8231636236082576E-3</c:v>
                </c:pt>
                <c:pt idx="15">
                  <c:v>-2.6170105686965484E-2</c:v>
                </c:pt>
                <c:pt idx="16">
                  <c:v>-2.0229600078663808E-2</c:v>
                </c:pt>
                <c:pt idx="17">
                  <c:v>-6.7561730299637163E-3</c:v>
                </c:pt>
                <c:pt idx="18">
                  <c:v>1.899656000057005E-2</c:v>
                </c:pt>
                <c:pt idx="19">
                  <c:v>8.9585584131392452E-3</c:v>
                </c:pt>
                <c:pt idx="20">
                  <c:v>-8.734690452486921E-3</c:v>
                </c:pt>
                <c:pt idx="21">
                  <c:v>7.0577534885186005E-3</c:v>
                </c:pt>
                <c:pt idx="22">
                  <c:v>-7.2585358496251471E-3</c:v>
                </c:pt>
                <c:pt idx="23">
                  <c:v>3.2496178774642566E-2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'HSLR Graph'!$A$7</c:f>
              <c:strCache>
                <c:ptCount val="1"/>
                <c:pt idx="0">
                  <c:v>8/6/2017 0:00</c:v>
                </c:pt>
              </c:strCache>
            </c:strRef>
          </c:tx>
          <c:spPr>
            <a:ln w="127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Graph'!$B$7:$Y$7</c:f>
              <c:numCache>
                <c:formatCode>General</c:formatCode>
                <c:ptCount val="24"/>
                <c:pt idx="0">
                  <c:v>2.6771361018935527E-2</c:v>
                </c:pt>
                <c:pt idx="1">
                  <c:v>1.0911649987475732E-2</c:v>
                </c:pt>
                <c:pt idx="2">
                  <c:v>-5.8120105197425646E-5</c:v>
                </c:pt>
                <c:pt idx="3">
                  <c:v>-3.1485002240296629E-4</c:v>
                </c:pt>
                <c:pt idx="4">
                  <c:v>9.3593783631480134E-4</c:v>
                </c:pt>
                <c:pt idx="5">
                  <c:v>6.5842492825162529E-3</c:v>
                </c:pt>
                <c:pt idx="6">
                  <c:v>3.6288655829733022E-3</c:v>
                </c:pt>
                <c:pt idx="7">
                  <c:v>2.2784511347408647E-2</c:v>
                </c:pt>
                <c:pt idx="8">
                  <c:v>2.5439547542668889E-2</c:v>
                </c:pt>
                <c:pt idx="9">
                  <c:v>-4.3549755438485943E-3</c:v>
                </c:pt>
                <c:pt idx="10">
                  <c:v>-1.2564488263435949E-2</c:v>
                </c:pt>
                <c:pt idx="11">
                  <c:v>4.1518958622835337E-3</c:v>
                </c:pt>
                <c:pt idx="12">
                  <c:v>-6.3417727694037827E-3</c:v>
                </c:pt>
                <c:pt idx="13">
                  <c:v>-1.6610823112910018E-2</c:v>
                </c:pt>
                <c:pt idx="14">
                  <c:v>2.1154344829464968E-3</c:v>
                </c:pt>
                <c:pt idx="15">
                  <c:v>1.1145587980269285E-3</c:v>
                </c:pt>
                <c:pt idx="16">
                  <c:v>-9.290352222590083E-5</c:v>
                </c:pt>
                <c:pt idx="17">
                  <c:v>-9.5897517553820665E-3</c:v>
                </c:pt>
                <c:pt idx="18">
                  <c:v>1.0342268241937335E-3</c:v>
                </c:pt>
                <c:pt idx="19">
                  <c:v>7.241846040165186E-3</c:v>
                </c:pt>
                <c:pt idx="20">
                  <c:v>1.2421399484870083E-2</c:v>
                </c:pt>
                <c:pt idx="21">
                  <c:v>2.8946615076324247E-2</c:v>
                </c:pt>
                <c:pt idx="22">
                  <c:v>1.1324018269776324E-2</c:v>
                </c:pt>
                <c:pt idx="23">
                  <c:v>4.5791159087416461E-3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'HSLR Graph'!$A$8</c:f>
              <c:strCache>
                <c:ptCount val="1"/>
                <c:pt idx="0">
                  <c:v>8/7/2017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Graph'!$B$8:$Y$8</c:f>
              <c:numCache>
                <c:formatCode>General</c:formatCode>
                <c:ptCount val="24"/>
                <c:pt idx="0">
                  <c:v>1.1037256132947247E-2</c:v>
                </c:pt>
                <c:pt idx="1">
                  <c:v>9.8090291023153117E-5</c:v>
                </c:pt>
                <c:pt idx="2">
                  <c:v>2.5953683660924452E-3</c:v>
                </c:pt>
                <c:pt idx="3">
                  <c:v>4.248516494495853E-3</c:v>
                </c:pt>
                <c:pt idx="4">
                  <c:v>4.7106837003831501E-3</c:v>
                </c:pt>
                <c:pt idx="5">
                  <c:v>1.0181427471083302E-2</c:v>
                </c:pt>
                <c:pt idx="6">
                  <c:v>-1.4524130773222413E-2</c:v>
                </c:pt>
                <c:pt idx="7">
                  <c:v>-2.0899281312065966E-2</c:v>
                </c:pt>
                <c:pt idx="8">
                  <c:v>5.3043981071731394E-3</c:v>
                </c:pt>
                <c:pt idx="9">
                  <c:v>-2.1468473706293695E-3</c:v>
                </c:pt>
                <c:pt idx="10">
                  <c:v>-9.2492216272649884E-3</c:v>
                </c:pt>
                <c:pt idx="11">
                  <c:v>-7.9980794501170096E-3</c:v>
                </c:pt>
                <c:pt idx="12">
                  <c:v>-2.685730133917388E-2</c:v>
                </c:pt>
                <c:pt idx="13">
                  <c:v>-2.8513024791656259E-2</c:v>
                </c:pt>
                <c:pt idx="14">
                  <c:v>-2.2188957713399699E-2</c:v>
                </c:pt>
                <c:pt idx="15">
                  <c:v>-2.05495325207668E-2</c:v>
                </c:pt>
                <c:pt idx="16">
                  <c:v>-1.7902419309530217E-2</c:v>
                </c:pt>
                <c:pt idx="17">
                  <c:v>-1.5892781072844912E-2</c:v>
                </c:pt>
                <c:pt idx="18">
                  <c:v>-1.5385178341093542E-2</c:v>
                </c:pt>
                <c:pt idx="19">
                  <c:v>2.5305746990559623E-3</c:v>
                </c:pt>
                <c:pt idx="20">
                  <c:v>-5.881945367757462E-3</c:v>
                </c:pt>
                <c:pt idx="21">
                  <c:v>1.1637038487794301E-3</c:v>
                </c:pt>
                <c:pt idx="22">
                  <c:v>-4.3420952127277831E-3</c:v>
                </c:pt>
                <c:pt idx="23">
                  <c:v>1.535207243860294E-2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'HSLR Graph'!$A$9</c:f>
              <c:strCache>
                <c:ptCount val="1"/>
                <c:pt idx="0">
                  <c:v>8/8/2017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Graph'!$B$9:$Y$9</c:f>
              <c:numCache>
                <c:formatCode>General</c:formatCode>
                <c:ptCount val="24"/>
                <c:pt idx="0">
                  <c:v>-2.9518157672566532E-3</c:v>
                </c:pt>
                <c:pt idx="1">
                  <c:v>-2.9236764409985433E-3</c:v>
                </c:pt>
                <c:pt idx="2">
                  <c:v>-3.6499946625497474E-3</c:v>
                </c:pt>
                <c:pt idx="3">
                  <c:v>-3.8056999285657309E-3</c:v>
                </c:pt>
                <c:pt idx="4">
                  <c:v>-3.4511891530538941E-3</c:v>
                </c:pt>
                <c:pt idx="5">
                  <c:v>-1.553051379097633E-3</c:v>
                </c:pt>
                <c:pt idx="6">
                  <c:v>6.6095944946250708E-3</c:v>
                </c:pt>
                <c:pt idx="7">
                  <c:v>9.4757044543864551E-4</c:v>
                </c:pt>
                <c:pt idx="8">
                  <c:v>5.2100518239130882E-3</c:v>
                </c:pt>
                <c:pt idx="9">
                  <c:v>1.117358983566228E-3</c:v>
                </c:pt>
                <c:pt idx="10">
                  <c:v>-3.9192418745290624E-3</c:v>
                </c:pt>
                <c:pt idx="11">
                  <c:v>3.8533237149039642E-3</c:v>
                </c:pt>
                <c:pt idx="12">
                  <c:v>-1.0937872603066702E-2</c:v>
                </c:pt>
                <c:pt idx="13">
                  <c:v>-1.5589851448947357E-2</c:v>
                </c:pt>
                <c:pt idx="14">
                  <c:v>-8.1914317831716082E-3</c:v>
                </c:pt>
                <c:pt idx="15">
                  <c:v>-2.5514156741628527E-3</c:v>
                </c:pt>
                <c:pt idx="16">
                  <c:v>1.7454150620090526E-2</c:v>
                </c:pt>
                <c:pt idx="17">
                  <c:v>2.5878323092794888E-2</c:v>
                </c:pt>
                <c:pt idx="18">
                  <c:v>3.0442267674277816E-2</c:v>
                </c:pt>
                <c:pt idx="19">
                  <c:v>1.5289993127506554E-2</c:v>
                </c:pt>
                <c:pt idx="20">
                  <c:v>-3.9777132656559459E-3</c:v>
                </c:pt>
                <c:pt idx="21">
                  <c:v>1.4984209631015186E-2</c:v>
                </c:pt>
                <c:pt idx="22">
                  <c:v>-8.2376985978346688E-3</c:v>
                </c:pt>
                <c:pt idx="23">
                  <c:v>-1.3602201971722081E-2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'HSLR Graph'!$A$10</c:f>
              <c:strCache>
                <c:ptCount val="1"/>
                <c:pt idx="0">
                  <c:v>8/9/2017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Graph'!$B$10:$Y$10</c:f>
              <c:numCache>
                <c:formatCode>General</c:formatCode>
                <c:ptCount val="24"/>
                <c:pt idx="0">
                  <c:v>-1.2608711927429933E-2</c:v>
                </c:pt>
                <c:pt idx="1">
                  <c:v>-1.2895233502664714E-2</c:v>
                </c:pt>
                <c:pt idx="2">
                  <c:v>-1.2181184205604698E-2</c:v>
                </c:pt>
                <c:pt idx="3">
                  <c:v>-8.7004514560700338E-3</c:v>
                </c:pt>
                <c:pt idx="4">
                  <c:v>6.6819002994514243E-4</c:v>
                </c:pt>
                <c:pt idx="5">
                  <c:v>2.458914279062589E-3</c:v>
                </c:pt>
                <c:pt idx="6">
                  <c:v>9.6590521239474335E-3</c:v>
                </c:pt>
                <c:pt idx="7">
                  <c:v>-1.9785752501417821E-2</c:v>
                </c:pt>
                <c:pt idx="8">
                  <c:v>-1.1976954836121627E-2</c:v>
                </c:pt>
                <c:pt idx="9">
                  <c:v>-1.1981614617647286E-2</c:v>
                </c:pt>
                <c:pt idx="10">
                  <c:v>-2.0985095581276585E-2</c:v>
                </c:pt>
                <c:pt idx="11">
                  <c:v>-1.5824711984869386E-2</c:v>
                </c:pt>
                <c:pt idx="12">
                  <c:v>-6.4808623132923994E-3</c:v>
                </c:pt>
                <c:pt idx="13">
                  <c:v>-3.5104580287816599E-3</c:v>
                </c:pt>
                <c:pt idx="14">
                  <c:v>3.3244196825057075E-2</c:v>
                </c:pt>
                <c:pt idx="15">
                  <c:v>4.1987660443732651E-2</c:v>
                </c:pt>
                <c:pt idx="16">
                  <c:v>3.7227390502804394E-2</c:v>
                </c:pt>
                <c:pt idx="17">
                  <c:v>4.4535758908806365E-2</c:v>
                </c:pt>
                <c:pt idx="18">
                  <c:v>5.0840226128947966E-2</c:v>
                </c:pt>
                <c:pt idx="19">
                  <c:v>2.6067750125951281E-2</c:v>
                </c:pt>
                <c:pt idx="20">
                  <c:v>2.2897448133563116E-2</c:v>
                </c:pt>
                <c:pt idx="21">
                  <c:v>3.214734378187651E-2</c:v>
                </c:pt>
                <c:pt idx="22">
                  <c:v>7.5212747397577627E-4</c:v>
                </c:pt>
                <c:pt idx="23">
                  <c:v>-6.5154234822673591E-3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'HSLR Graph'!$A$11</c:f>
              <c:strCache>
                <c:ptCount val="1"/>
                <c:pt idx="0">
                  <c:v>8/10/2017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Graph'!$B$11:$Y$11</c:f>
              <c:numCache>
                <c:formatCode>General</c:formatCode>
                <c:ptCount val="24"/>
                <c:pt idx="0">
                  <c:v>-7.141516669658567E-3</c:v>
                </c:pt>
                <c:pt idx="1">
                  <c:v>-8.7091293729426849E-3</c:v>
                </c:pt>
                <c:pt idx="2">
                  <c:v>-5.3003245429444846E-4</c:v>
                </c:pt>
                <c:pt idx="3">
                  <c:v>-4.2115382648627775E-3</c:v>
                </c:pt>
                <c:pt idx="4">
                  <c:v>-2.7684078692243115E-3</c:v>
                </c:pt>
                <c:pt idx="5">
                  <c:v>-1.4029004103126633E-3</c:v>
                </c:pt>
                <c:pt idx="6">
                  <c:v>1.5503196638053253E-2</c:v>
                </c:pt>
                <c:pt idx="7">
                  <c:v>1.4317897371714615E-2</c:v>
                </c:pt>
                <c:pt idx="8">
                  <c:v>2.3708611793377833E-2</c:v>
                </c:pt>
                <c:pt idx="9">
                  <c:v>1.425769823719672E-2</c:v>
                </c:pt>
                <c:pt idx="10">
                  <c:v>2.9914994494280214E-2</c:v>
                </c:pt>
                <c:pt idx="11">
                  <c:v>2.3339207748928101E-2</c:v>
                </c:pt>
                <c:pt idx="12">
                  <c:v>2.5182538746657619E-2</c:v>
                </c:pt>
                <c:pt idx="13">
                  <c:v>1.0697860738386644E-3</c:v>
                </c:pt>
                <c:pt idx="14">
                  <c:v>1.7475215292188063E-3</c:v>
                </c:pt>
                <c:pt idx="15">
                  <c:v>1.2170222197258877E-2</c:v>
                </c:pt>
                <c:pt idx="16">
                  <c:v>8.6712802031859975E-3</c:v>
                </c:pt>
                <c:pt idx="17">
                  <c:v>1.4909978357968433E-2</c:v>
                </c:pt>
                <c:pt idx="18">
                  <c:v>3.2008778117407544E-2</c:v>
                </c:pt>
                <c:pt idx="19">
                  <c:v>1.8904426554526899E-2</c:v>
                </c:pt>
                <c:pt idx="20">
                  <c:v>1.6358595499856108E-2</c:v>
                </c:pt>
                <c:pt idx="21">
                  <c:v>8.8351626962890773E-3</c:v>
                </c:pt>
                <c:pt idx="22">
                  <c:v>3.9714029460732169E-3</c:v>
                </c:pt>
                <c:pt idx="23">
                  <c:v>-3.3240225063624431E-3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'HSLR Graph'!$A$12</c:f>
              <c:strCache>
                <c:ptCount val="1"/>
                <c:pt idx="0">
                  <c:v>8/11/2017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Graph'!$B$12:$Y$12</c:f>
              <c:numCache>
                <c:formatCode>General</c:formatCode>
                <c:ptCount val="24"/>
                <c:pt idx="0">
                  <c:v>1.3366177827588729E-3</c:v>
                </c:pt>
                <c:pt idx="1">
                  <c:v>-1.022570006333977E-3</c:v>
                </c:pt>
                <c:pt idx="2">
                  <c:v>2.6614992189507949E-3</c:v>
                </c:pt>
                <c:pt idx="3">
                  <c:v>4.1181588758920345E-3</c:v>
                </c:pt>
                <c:pt idx="4">
                  <c:v>7.00494397224748E-3</c:v>
                </c:pt>
                <c:pt idx="5">
                  <c:v>7.7718332175937812E-3</c:v>
                </c:pt>
                <c:pt idx="6">
                  <c:v>1.633950836157344E-2</c:v>
                </c:pt>
                <c:pt idx="7">
                  <c:v>1.1437103424761201E-2</c:v>
                </c:pt>
                <c:pt idx="8">
                  <c:v>5.2086488907975804E-3</c:v>
                </c:pt>
                <c:pt idx="9">
                  <c:v>-2.0906736851046795E-3</c:v>
                </c:pt>
                <c:pt idx="10">
                  <c:v>5.8873884695151077E-4</c:v>
                </c:pt>
                <c:pt idx="11">
                  <c:v>-1.4864290327504524E-3</c:v>
                </c:pt>
                <c:pt idx="12">
                  <c:v>-8.4635969422251836E-3</c:v>
                </c:pt>
                <c:pt idx="13">
                  <c:v>9.2189535719065518E-3</c:v>
                </c:pt>
                <c:pt idx="14">
                  <c:v>2.4074802354846817E-3</c:v>
                </c:pt>
                <c:pt idx="15">
                  <c:v>-1.431874936675536E-3</c:v>
                </c:pt>
                <c:pt idx="16">
                  <c:v>3.7463393125802521E-3</c:v>
                </c:pt>
                <c:pt idx="17">
                  <c:v>1.6700969592457961E-3</c:v>
                </c:pt>
                <c:pt idx="18">
                  <c:v>1.0984334648894158E-3</c:v>
                </c:pt>
                <c:pt idx="19">
                  <c:v>8.442253383894498E-3</c:v>
                </c:pt>
                <c:pt idx="20">
                  <c:v>1.0573951398762311E-2</c:v>
                </c:pt>
                <c:pt idx="21">
                  <c:v>1.5078697072185948E-2</c:v>
                </c:pt>
                <c:pt idx="22">
                  <c:v>5.5762013662887635E-3</c:v>
                </c:pt>
                <c:pt idx="23">
                  <c:v>-1.1166303479826211E-2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'HSLR Graph'!$A$13</c:f>
              <c:strCache>
                <c:ptCount val="1"/>
                <c:pt idx="0">
                  <c:v>8/12/2017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Graph'!$B$13:$Y$13</c:f>
              <c:numCache>
                <c:formatCode>General</c:formatCode>
                <c:ptCount val="24"/>
                <c:pt idx="0">
                  <c:v>4.9173044285759446E-3</c:v>
                </c:pt>
                <c:pt idx="1">
                  <c:v>-3.4017531177651196E-4</c:v>
                </c:pt>
                <c:pt idx="2">
                  <c:v>2.2494862659755717E-4</c:v>
                </c:pt>
                <c:pt idx="3">
                  <c:v>3.3118199662373536E-4</c:v>
                </c:pt>
                <c:pt idx="4">
                  <c:v>3.2696374424801161E-3</c:v>
                </c:pt>
                <c:pt idx="5">
                  <c:v>3.3148507716638923E-3</c:v>
                </c:pt>
                <c:pt idx="6">
                  <c:v>5.7811474373248609E-4</c:v>
                </c:pt>
                <c:pt idx="7">
                  <c:v>2.1063939377538349E-3</c:v>
                </c:pt>
                <c:pt idx="8">
                  <c:v>3.4556030134569407E-3</c:v>
                </c:pt>
                <c:pt idx="9">
                  <c:v>1.1296068251631212E-3</c:v>
                </c:pt>
                <c:pt idx="10">
                  <c:v>-4.9961505660568702E-3</c:v>
                </c:pt>
                <c:pt idx="11">
                  <c:v>5.0408011421204952E-3</c:v>
                </c:pt>
                <c:pt idx="12">
                  <c:v>1.132829153306021E-2</c:v>
                </c:pt>
                <c:pt idx="13">
                  <c:v>9.3916745292893702E-3</c:v>
                </c:pt>
                <c:pt idx="14">
                  <c:v>1.3105005230989028E-2</c:v>
                </c:pt>
                <c:pt idx="15">
                  <c:v>2.4640307968753626E-2</c:v>
                </c:pt>
                <c:pt idx="16">
                  <c:v>1.7030385900468362E-2</c:v>
                </c:pt>
                <c:pt idx="17">
                  <c:v>2.1945831961700326E-4</c:v>
                </c:pt>
                <c:pt idx="18">
                  <c:v>7.7156013449181955E-3</c:v>
                </c:pt>
                <c:pt idx="19">
                  <c:v>-2.6375301827030295E-4</c:v>
                </c:pt>
                <c:pt idx="20">
                  <c:v>-7.3544877221945384E-3</c:v>
                </c:pt>
                <c:pt idx="21">
                  <c:v>-4.5913096710778419E-4</c:v>
                </c:pt>
                <c:pt idx="22">
                  <c:v>-1.2632177243388725E-2</c:v>
                </c:pt>
                <c:pt idx="23">
                  <c:v>8.5309490730601165E-3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'HSLR Graph'!$A$14</c:f>
              <c:strCache>
                <c:ptCount val="1"/>
                <c:pt idx="0">
                  <c:v>8/13/2017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Graph'!$B$14:$Y$14</c:f>
              <c:numCache>
                <c:formatCode>General</c:formatCode>
                <c:ptCount val="24"/>
                <c:pt idx="0">
                  <c:v>4.7094728269583023E-3</c:v>
                </c:pt>
                <c:pt idx="1">
                  <c:v>-2.0190348392228538E-3</c:v>
                </c:pt>
                <c:pt idx="2">
                  <c:v>-8.6080244997632435E-4</c:v>
                </c:pt>
                <c:pt idx="3">
                  <c:v>-7.1124784713121438E-4</c:v>
                </c:pt>
                <c:pt idx="4">
                  <c:v>2.8707264383626688E-4</c:v>
                </c:pt>
                <c:pt idx="5">
                  <c:v>5.1964163212694567E-4</c:v>
                </c:pt>
                <c:pt idx="6">
                  <c:v>6.3810243779490708E-4</c:v>
                </c:pt>
                <c:pt idx="7">
                  <c:v>5.9030325819097781E-3</c:v>
                </c:pt>
                <c:pt idx="8">
                  <c:v>-8.9272495188250887E-3</c:v>
                </c:pt>
                <c:pt idx="9">
                  <c:v>-7.3471726556735423E-3</c:v>
                </c:pt>
                <c:pt idx="10">
                  <c:v>-1.0048885470439859E-2</c:v>
                </c:pt>
                <c:pt idx="11">
                  <c:v>-7.9907651320390415E-3</c:v>
                </c:pt>
                <c:pt idx="12">
                  <c:v>-8.6360725135548877E-3</c:v>
                </c:pt>
                <c:pt idx="13">
                  <c:v>-8.0084420632923065E-3</c:v>
                </c:pt>
                <c:pt idx="14">
                  <c:v>-3.1899706655967325E-3</c:v>
                </c:pt>
                <c:pt idx="15">
                  <c:v>-2.1635490812783684E-3</c:v>
                </c:pt>
                <c:pt idx="16">
                  <c:v>5.3180303737243671E-3</c:v>
                </c:pt>
                <c:pt idx="17">
                  <c:v>3.9687171705380161E-3</c:v>
                </c:pt>
                <c:pt idx="18">
                  <c:v>1.1957502767864258E-2</c:v>
                </c:pt>
                <c:pt idx="19">
                  <c:v>-1.4121520206408097E-3</c:v>
                </c:pt>
                <c:pt idx="20">
                  <c:v>-4.25150727305187E-3</c:v>
                </c:pt>
                <c:pt idx="21">
                  <c:v>2.221376784809743E-3</c:v>
                </c:pt>
                <c:pt idx="22">
                  <c:v>1.8441652191574151E-3</c:v>
                </c:pt>
                <c:pt idx="23">
                  <c:v>-4.5669181752204455E-3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'HSLR Graph'!$A$15</c:f>
              <c:strCache>
                <c:ptCount val="1"/>
                <c:pt idx="0">
                  <c:v>8/14/2017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Graph'!$B$15:$Y$15</c:f>
              <c:numCache>
                <c:formatCode>General</c:formatCode>
                <c:ptCount val="24"/>
                <c:pt idx="0">
                  <c:v>1.0503483308546221E-2</c:v>
                </c:pt>
                <c:pt idx="1">
                  <c:v>-9.4434706858931416E-3</c:v>
                </c:pt>
                <c:pt idx="2">
                  <c:v>-1.4869567051182139E-2</c:v>
                </c:pt>
                <c:pt idx="3">
                  <c:v>5.7135020518394837E-3</c:v>
                </c:pt>
                <c:pt idx="4">
                  <c:v>3.3339816662716609E-3</c:v>
                </c:pt>
                <c:pt idx="5">
                  <c:v>1.1283144236193818E-3</c:v>
                </c:pt>
                <c:pt idx="6">
                  <c:v>5.4762358407652815E-3</c:v>
                </c:pt>
                <c:pt idx="7">
                  <c:v>1.6253316951822653E-3</c:v>
                </c:pt>
                <c:pt idx="8">
                  <c:v>-6.7337182121275374E-3</c:v>
                </c:pt>
                <c:pt idx="9">
                  <c:v>-1.4722263304609384E-2</c:v>
                </c:pt>
                <c:pt idx="10">
                  <c:v>-1.3709688891420171E-3</c:v>
                </c:pt>
                <c:pt idx="11">
                  <c:v>5.5439624281777801E-3</c:v>
                </c:pt>
                <c:pt idx="12">
                  <c:v>-1.7723300494224823E-3</c:v>
                </c:pt>
                <c:pt idx="13">
                  <c:v>-1.7388873979098413E-3</c:v>
                </c:pt>
                <c:pt idx="14">
                  <c:v>1.906587514302497E-2</c:v>
                </c:pt>
                <c:pt idx="15">
                  <c:v>1.6957793590544896E-2</c:v>
                </c:pt>
                <c:pt idx="16">
                  <c:v>1.9826109050571371E-2</c:v>
                </c:pt>
                <c:pt idx="17">
                  <c:v>6.2217405926530151E-3</c:v>
                </c:pt>
                <c:pt idx="18">
                  <c:v>2.2060925813304974E-2</c:v>
                </c:pt>
                <c:pt idx="19">
                  <c:v>6.0697141689891538E-3</c:v>
                </c:pt>
                <c:pt idx="20">
                  <c:v>-4.1949983096769214E-3</c:v>
                </c:pt>
                <c:pt idx="21">
                  <c:v>9.445645815510724E-3</c:v>
                </c:pt>
                <c:pt idx="22">
                  <c:v>1.6336191628785645E-2</c:v>
                </c:pt>
                <c:pt idx="23">
                  <c:v>-7.7299715458767487E-3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'HSLR Graph'!$A$16</c:f>
              <c:strCache>
                <c:ptCount val="1"/>
                <c:pt idx="0">
                  <c:v>8/15/2017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Graph'!$B$16:$Y$16</c:f>
              <c:numCache>
                <c:formatCode>General</c:formatCode>
                <c:ptCount val="24"/>
                <c:pt idx="0">
                  <c:v>9.9627373082944864E-3</c:v>
                </c:pt>
                <c:pt idx="1">
                  <c:v>-1.3860102809264134E-2</c:v>
                </c:pt>
                <c:pt idx="2">
                  <c:v>-1.1735520002376036E-2</c:v>
                </c:pt>
                <c:pt idx="3">
                  <c:v>-1.5206251955864789E-2</c:v>
                </c:pt>
                <c:pt idx="4">
                  <c:v>-1.2632199908329986E-2</c:v>
                </c:pt>
                <c:pt idx="5">
                  <c:v>4.8996046861735166E-3</c:v>
                </c:pt>
                <c:pt idx="6">
                  <c:v>7.5063955836816784E-3</c:v>
                </c:pt>
                <c:pt idx="7">
                  <c:v>1.8062464826050433E-2</c:v>
                </c:pt>
                <c:pt idx="8">
                  <c:v>8.4169952506870456E-4</c:v>
                </c:pt>
                <c:pt idx="9">
                  <c:v>1.9409994998086849E-2</c:v>
                </c:pt>
                <c:pt idx="10">
                  <c:v>6.931665259729939E-3</c:v>
                </c:pt>
                <c:pt idx="11">
                  <c:v>1.3539533292132901E-2</c:v>
                </c:pt>
                <c:pt idx="12">
                  <c:v>2.8390957984552736E-2</c:v>
                </c:pt>
                <c:pt idx="13">
                  <c:v>1.0534642187610918E-2</c:v>
                </c:pt>
                <c:pt idx="14">
                  <c:v>-6.2834495515633266E-6</c:v>
                </c:pt>
                <c:pt idx="15">
                  <c:v>-3.9918255917773104E-3</c:v>
                </c:pt>
                <c:pt idx="16">
                  <c:v>2.7811152897286084E-4</c:v>
                </c:pt>
                <c:pt idx="17">
                  <c:v>1.0450810682075998E-2</c:v>
                </c:pt>
                <c:pt idx="18">
                  <c:v>-1.0540281095421271E-3</c:v>
                </c:pt>
                <c:pt idx="19">
                  <c:v>6.4946126655596251E-3</c:v>
                </c:pt>
                <c:pt idx="20">
                  <c:v>1.0726005093307895E-2</c:v>
                </c:pt>
                <c:pt idx="21">
                  <c:v>1.451570242104752E-2</c:v>
                </c:pt>
                <c:pt idx="22">
                  <c:v>8.1219938166590955E-3</c:v>
                </c:pt>
                <c:pt idx="23">
                  <c:v>2.9000085822686555E-3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'HSLR Graph'!$A$17</c:f>
              <c:strCache>
                <c:ptCount val="1"/>
                <c:pt idx="0">
                  <c:v>8/16/2017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Graph'!$B$17:$Y$17</c:f>
              <c:numCache>
                <c:formatCode>General</c:formatCode>
                <c:ptCount val="24"/>
                <c:pt idx="0">
                  <c:v>-7.4320130186049209E-3</c:v>
                </c:pt>
                <c:pt idx="1">
                  <c:v>-1.8170750136754309E-2</c:v>
                </c:pt>
                <c:pt idx="2">
                  <c:v>2.3927223673648741E-3</c:v>
                </c:pt>
                <c:pt idx="3">
                  <c:v>2.1352540675310771E-3</c:v>
                </c:pt>
                <c:pt idx="4">
                  <c:v>4.6384140576035491E-3</c:v>
                </c:pt>
                <c:pt idx="5">
                  <c:v>1.0898104521094661E-2</c:v>
                </c:pt>
                <c:pt idx="6">
                  <c:v>-1.2721987282153973E-3</c:v>
                </c:pt>
                <c:pt idx="7">
                  <c:v>-4.2652445208014146E-3</c:v>
                </c:pt>
                <c:pt idx="8">
                  <c:v>-1.5993277402043715E-3</c:v>
                </c:pt>
                <c:pt idx="9">
                  <c:v>1.4766550072434957E-4</c:v>
                </c:pt>
                <c:pt idx="10">
                  <c:v>-2.9336358237827195E-4</c:v>
                </c:pt>
                <c:pt idx="11">
                  <c:v>6.6434797543896661E-3</c:v>
                </c:pt>
                <c:pt idx="12">
                  <c:v>6.2042512124704701E-3</c:v>
                </c:pt>
                <c:pt idx="13">
                  <c:v>1.0551343261625955E-2</c:v>
                </c:pt>
                <c:pt idx="14">
                  <c:v>-6.0078475563223597E-4</c:v>
                </c:pt>
                <c:pt idx="15">
                  <c:v>1.0116362055703449E-2</c:v>
                </c:pt>
                <c:pt idx="16">
                  <c:v>1.7217000621287063E-2</c:v>
                </c:pt>
                <c:pt idx="17">
                  <c:v>1.940630360566729E-2</c:v>
                </c:pt>
                <c:pt idx="18">
                  <c:v>2.0005913230310614E-2</c:v>
                </c:pt>
                <c:pt idx="19">
                  <c:v>1.4353558994902526E-2</c:v>
                </c:pt>
                <c:pt idx="20">
                  <c:v>8.9702637731748757E-3</c:v>
                </c:pt>
                <c:pt idx="21">
                  <c:v>1.8843121580085987E-2</c:v>
                </c:pt>
                <c:pt idx="22">
                  <c:v>9.0018455436089492E-3</c:v>
                </c:pt>
                <c:pt idx="23">
                  <c:v>6.7446619915423629E-3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'HSLR Graph'!$A$18</c:f>
              <c:strCache>
                <c:ptCount val="1"/>
                <c:pt idx="0">
                  <c:v>8/17/2017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Graph'!$B$18:$Y$18</c:f>
              <c:numCache>
                <c:formatCode>General</c:formatCode>
                <c:ptCount val="24"/>
                <c:pt idx="0">
                  <c:v>3.1552240057331239E-2</c:v>
                </c:pt>
                <c:pt idx="1">
                  <c:v>9.5190918472647153E-3</c:v>
                </c:pt>
                <c:pt idx="2">
                  <c:v>-5.060930116886588E-3</c:v>
                </c:pt>
                <c:pt idx="3">
                  <c:v>-4.5398839048387653E-3</c:v>
                </c:pt>
                <c:pt idx="4">
                  <c:v>2.7980316724794023E-3</c:v>
                </c:pt>
                <c:pt idx="5">
                  <c:v>3.711684357872514E-3</c:v>
                </c:pt>
                <c:pt idx="6">
                  <c:v>9.6599885287639107E-3</c:v>
                </c:pt>
                <c:pt idx="7">
                  <c:v>9.2800304543486384E-3</c:v>
                </c:pt>
                <c:pt idx="8">
                  <c:v>3.2167935002376242E-4</c:v>
                </c:pt>
                <c:pt idx="9">
                  <c:v>5.4061144040156396E-3</c:v>
                </c:pt>
                <c:pt idx="10">
                  <c:v>1.3118163319411282E-3</c:v>
                </c:pt>
                <c:pt idx="11">
                  <c:v>-5.1511277885454548E-3</c:v>
                </c:pt>
                <c:pt idx="12">
                  <c:v>-1.4038384281363656E-2</c:v>
                </c:pt>
                <c:pt idx="13">
                  <c:v>-1.3298296284021377E-2</c:v>
                </c:pt>
                <c:pt idx="14">
                  <c:v>-6.240969564820815E-3</c:v>
                </c:pt>
                <c:pt idx="15">
                  <c:v>5.5725167298851658E-3</c:v>
                </c:pt>
                <c:pt idx="16">
                  <c:v>2.9533518309395471E-3</c:v>
                </c:pt>
                <c:pt idx="17">
                  <c:v>-5.9852613326724135E-3</c:v>
                </c:pt>
                <c:pt idx="18">
                  <c:v>-2.0673486450438544E-3</c:v>
                </c:pt>
                <c:pt idx="19">
                  <c:v>-8.288662449092021E-3</c:v>
                </c:pt>
                <c:pt idx="20">
                  <c:v>-1.1931070770849267E-2</c:v>
                </c:pt>
                <c:pt idx="21">
                  <c:v>5.9945261412721407E-3</c:v>
                </c:pt>
                <c:pt idx="22">
                  <c:v>-1.5623028236978441E-3</c:v>
                </c:pt>
                <c:pt idx="23">
                  <c:v>-3.4574641401235013E-3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'HSLR Graph'!$A$19</c:f>
              <c:strCache>
                <c:ptCount val="1"/>
                <c:pt idx="0">
                  <c:v>8/18/2017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Graph'!$B$19:$Y$19</c:f>
              <c:numCache>
                <c:formatCode>General</c:formatCode>
                <c:ptCount val="24"/>
                <c:pt idx="0">
                  <c:v>-3.1839681164178707E-2</c:v>
                </c:pt>
                <c:pt idx="1">
                  <c:v>-4.2098368235498042E-2</c:v>
                </c:pt>
                <c:pt idx="2">
                  <c:v>-1.7158321017983751E-2</c:v>
                </c:pt>
                <c:pt idx="3">
                  <c:v>1.4779384102755631E-3</c:v>
                </c:pt>
                <c:pt idx="4">
                  <c:v>2.6094142143095176E-3</c:v>
                </c:pt>
                <c:pt idx="5">
                  <c:v>1.7972998348321379E-3</c:v>
                </c:pt>
                <c:pt idx="6">
                  <c:v>2.5209859176465463E-3</c:v>
                </c:pt>
                <c:pt idx="7">
                  <c:v>-1.549707329370723E-4</c:v>
                </c:pt>
                <c:pt idx="8">
                  <c:v>1.0224162003495477E-2</c:v>
                </c:pt>
                <c:pt idx="9">
                  <c:v>-1.7714301675587872E-2</c:v>
                </c:pt>
                <c:pt idx="10">
                  <c:v>-1.4007202452271862E-2</c:v>
                </c:pt>
                <c:pt idx="11">
                  <c:v>-1.2911284939373154E-2</c:v>
                </c:pt>
                <c:pt idx="12">
                  <c:v>-1.5439793552902091E-2</c:v>
                </c:pt>
                <c:pt idx="13">
                  <c:v>-1.3491731196005491E-2</c:v>
                </c:pt>
                <c:pt idx="14">
                  <c:v>-5.0328111368211654E-3</c:v>
                </c:pt>
                <c:pt idx="15">
                  <c:v>2.7299155134298579E-3</c:v>
                </c:pt>
                <c:pt idx="16">
                  <c:v>-1.8714550031847213E-3</c:v>
                </c:pt>
                <c:pt idx="17">
                  <c:v>2.5448429131802147E-2</c:v>
                </c:pt>
                <c:pt idx="18">
                  <c:v>-1.5486011891046414E-3</c:v>
                </c:pt>
                <c:pt idx="19">
                  <c:v>4.672706111792508E-3</c:v>
                </c:pt>
                <c:pt idx="20">
                  <c:v>1.0923124023138895E-2</c:v>
                </c:pt>
                <c:pt idx="21">
                  <c:v>1.6994385516789997E-2</c:v>
                </c:pt>
                <c:pt idx="22">
                  <c:v>2.1797156170234054E-2</c:v>
                </c:pt>
                <c:pt idx="23">
                  <c:v>-6.6975785677486363E-3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'HSLR Graph'!$A$20</c:f>
              <c:strCache>
                <c:ptCount val="1"/>
                <c:pt idx="0">
                  <c:v>8/19/2017 0:00</c:v>
                </c:pt>
              </c:strCache>
            </c:strRef>
          </c:tx>
          <c:spPr>
            <a:ln w="1270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Graph'!$B$20:$Y$20</c:f>
              <c:numCache>
                <c:formatCode>General</c:formatCode>
                <c:ptCount val="24"/>
                <c:pt idx="0">
                  <c:v>-2.2469199218597614E-2</c:v>
                </c:pt>
                <c:pt idx="1">
                  <c:v>-2.9234101755807634E-2</c:v>
                </c:pt>
                <c:pt idx="2">
                  <c:v>-5.4632858598914298E-3</c:v>
                </c:pt>
                <c:pt idx="3">
                  <c:v>2.0280059826179324E-4</c:v>
                </c:pt>
                <c:pt idx="4">
                  <c:v>-1.5957902275357672E-4</c:v>
                </c:pt>
                <c:pt idx="5">
                  <c:v>9.9500940594837543E-4</c:v>
                </c:pt>
                <c:pt idx="6">
                  <c:v>-3.3461311567396432E-4</c:v>
                </c:pt>
                <c:pt idx="7">
                  <c:v>5.2211443856842229E-3</c:v>
                </c:pt>
                <c:pt idx="8">
                  <c:v>-3.1760706191101312E-3</c:v>
                </c:pt>
                <c:pt idx="9">
                  <c:v>-1.0726014890871235E-3</c:v>
                </c:pt>
                <c:pt idx="10">
                  <c:v>1.9389969630371441E-3</c:v>
                </c:pt>
                <c:pt idx="11">
                  <c:v>-1.8503225848488618E-3</c:v>
                </c:pt>
                <c:pt idx="12">
                  <c:v>1.7276093570367348E-3</c:v>
                </c:pt>
                <c:pt idx="13">
                  <c:v>6.1666813602887895E-3</c:v>
                </c:pt>
                <c:pt idx="14">
                  <c:v>1.1785464289036722E-2</c:v>
                </c:pt>
                <c:pt idx="15">
                  <c:v>2.0857635216814385E-2</c:v>
                </c:pt>
                <c:pt idx="16">
                  <c:v>1.5552097183609158E-2</c:v>
                </c:pt>
                <c:pt idx="17">
                  <c:v>1.1824991352420228E-2</c:v>
                </c:pt>
                <c:pt idx="18">
                  <c:v>2.1668268824311045E-3</c:v>
                </c:pt>
                <c:pt idx="19">
                  <c:v>5.6569754338513757E-3</c:v>
                </c:pt>
                <c:pt idx="20">
                  <c:v>4.3878793069653333E-3</c:v>
                </c:pt>
                <c:pt idx="21">
                  <c:v>3.2275975773433641E-3</c:v>
                </c:pt>
                <c:pt idx="22">
                  <c:v>1.3563594702219609E-2</c:v>
                </c:pt>
                <c:pt idx="23">
                  <c:v>1.1912784424634906E-3</c:v>
                </c:pt>
              </c:numCache>
            </c:numRef>
          </c:val>
          <c:smooth val="0"/>
        </c:ser>
        <c:ser>
          <c:idx val="19"/>
          <c:order val="19"/>
          <c:tx>
            <c:strRef>
              <c:f>'HSLR Graph'!$A$21</c:f>
              <c:strCache>
                <c:ptCount val="1"/>
                <c:pt idx="0">
                  <c:v>8/20/2017 0:00</c:v>
                </c:pt>
              </c:strCache>
            </c:strRef>
          </c:tx>
          <c:spPr>
            <a:ln w="1270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Graph'!$B$21:$Y$21</c:f>
              <c:numCache>
                <c:formatCode>General</c:formatCode>
                <c:ptCount val="24"/>
                <c:pt idx="0">
                  <c:v>1.8990094128822677E-2</c:v>
                </c:pt>
                <c:pt idx="1">
                  <c:v>3.862777865876515E-3</c:v>
                </c:pt>
                <c:pt idx="2">
                  <c:v>9.4685935802253911E-3</c:v>
                </c:pt>
                <c:pt idx="3">
                  <c:v>9.4948827197568267E-3</c:v>
                </c:pt>
                <c:pt idx="4">
                  <c:v>-1.6314823729409039E-3</c:v>
                </c:pt>
                <c:pt idx="5">
                  <c:v>3.2674631984682453E-3</c:v>
                </c:pt>
                <c:pt idx="6">
                  <c:v>-1.8117166960329961E-3</c:v>
                </c:pt>
                <c:pt idx="7">
                  <c:v>9.5757145604323849E-4</c:v>
                </c:pt>
                <c:pt idx="8">
                  <c:v>3.738520665658334E-3</c:v>
                </c:pt>
                <c:pt idx="9">
                  <c:v>2.5030861198383349E-3</c:v>
                </c:pt>
                <c:pt idx="10">
                  <c:v>-6.7345524264051434E-3</c:v>
                </c:pt>
                <c:pt idx="11">
                  <c:v>-5.0698633779229366E-4</c:v>
                </c:pt>
                <c:pt idx="12">
                  <c:v>-4.477621456877281E-3</c:v>
                </c:pt>
                <c:pt idx="13">
                  <c:v>-4.6525148041789283E-3</c:v>
                </c:pt>
                <c:pt idx="14">
                  <c:v>-6.4945638856086845E-3</c:v>
                </c:pt>
                <c:pt idx="15">
                  <c:v>-2.4686612357173888E-3</c:v>
                </c:pt>
                <c:pt idx="16">
                  <c:v>-1.0021301164484175E-3</c:v>
                </c:pt>
                <c:pt idx="17">
                  <c:v>1.1861106910632179E-3</c:v>
                </c:pt>
                <c:pt idx="18">
                  <c:v>-1.8278039739995618E-3</c:v>
                </c:pt>
                <c:pt idx="19">
                  <c:v>3.5728933465396418E-3</c:v>
                </c:pt>
                <c:pt idx="20">
                  <c:v>7.7370484265551244E-3</c:v>
                </c:pt>
                <c:pt idx="21">
                  <c:v>6.8641094159533241E-3</c:v>
                </c:pt>
                <c:pt idx="22">
                  <c:v>-1.0992821346335726E-2</c:v>
                </c:pt>
                <c:pt idx="23">
                  <c:v>3.7792078378050078E-3</c:v>
                </c:pt>
              </c:numCache>
            </c:numRef>
          </c:val>
          <c:smooth val="0"/>
        </c:ser>
        <c:ser>
          <c:idx val="20"/>
          <c:order val="20"/>
          <c:tx>
            <c:strRef>
              <c:f>'HSLR Graph'!$A$22</c:f>
              <c:strCache>
                <c:ptCount val="1"/>
                <c:pt idx="0">
                  <c:v>8/21/2017 0:00</c:v>
                </c:pt>
              </c:strCache>
            </c:strRef>
          </c:tx>
          <c:spPr>
            <a:ln w="1270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Graph'!$B$22:$Y$22</c:f>
              <c:numCache>
                <c:formatCode>General</c:formatCode>
                <c:ptCount val="24"/>
                <c:pt idx="0">
                  <c:v>5.9133639226846444E-3</c:v>
                </c:pt>
                <c:pt idx="1">
                  <c:v>-4.6773119082706739E-3</c:v>
                </c:pt>
                <c:pt idx="2">
                  <c:v>-4.7518554046549781E-3</c:v>
                </c:pt>
                <c:pt idx="3">
                  <c:v>-4.0420273937199127E-3</c:v>
                </c:pt>
                <c:pt idx="4">
                  <c:v>-5.1550140187294341E-3</c:v>
                </c:pt>
                <c:pt idx="5">
                  <c:v>-4.661517565079826E-4</c:v>
                </c:pt>
                <c:pt idx="6">
                  <c:v>-8.3089694160042623E-4</c:v>
                </c:pt>
                <c:pt idx="7">
                  <c:v>-1.0616385580208471E-2</c:v>
                </c:pt>
                <c:pt idx="8">
                  <c:v>-3.3643445588344076E-3</c:v>
                </c:pt>
                <c:pt idx="9">
                  <c:v>1.0201945757314901E-4</c:v>
                </c:pt>
                <c:pt idx="10">
                  <c:v>-6.2286272594047013E-3</c:v>
                </c:pt>
                <c:pt idx="11">
                  <c:v>-2.9470333143608589E-3</c:v>
                </c:pt>
                <c:pt idx="12">
                  <c:v>2.5765414272499142E-3</c:v>
                </c:pt>
                <c:pt idx="13">
                  <c:v>-1.6855057769099503E-2</c:v>
                </c:pt>
                <c:pt idx="14">
                  <c:v>-1.2792773933922625E-2</c:v>
                </c:pt>
                <c:pt idx="15">
                  <c:v>-2.4279953644203638E-2</c:v>
                </c:pt>
                <c:pt idx="16">
                  <c:v>-2.3109405715418838E-2</c:v>
                </c:pt>
                <c:pt idx="17">
                  <c:v>-1.7778799970384163E-2</c:v>
                </c:pt>
                <c:pt idx="18">
                  <c:v>-6.4959564052658242E-3</c:v>
                </c:pt>
                <c:pt idx="19">
                  <c:v>7.021768121556817E-3</c:v>
                </c:pt>
                <c:pt idx="20">
                  <c:v>1.0077110237082831E-2</c:v>
                </c:pt>
                <c:pt idx="21">
                  <c:v>1.3110378795210131E-2</c:v>
                </c:pt>
                <c:pt idx="22">
                  <c:v>1.5456122728518387E-2</c:v>
                </c:pt>
                <c:pt idx="23">
                  <c:v>3.8156664339887006E-3</c:v>
                </c:pt>
              </c:numCache>
            </c:numRef>
          </c:val>
          <c:smooth val="0"/>
        </c:ser>
        <c:ser>
          <c:idx val="21"/>
          <c:order val="21"/>
          <c:tx>
            <c:strRef>
              <c:f>'HSLR Graph'!$A$23</c:f>
              <c:strCache>
                <c:ptCount val="1"/>
                <c:pt idx="0">
                  <c:v>8/22/2017 0:00</c:v>
                </c:pt>
              </c:strCache>
            </c:strRef>
          </c:tx>
          <c:spPr>
            <a:ln w="1270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Graph'!$B$23:$Y$23</c:f>
              <c:numCache>
                <c:formatCode>General</c:formatCode>
                <c:ptCount val="24"/>
                <c:pt idx="0">
                  <c:v>9.3557583563706644E-3</c:v>
                </c:pt>
                <c:pt idx="1">
                  <c:v>-2.8743618043371539E-3</c:v>
                </c:pt>
                <c:pt idx="2">
                  <c:v>9.9155001080500959E-5</c:v>
                </c:pt>
                <c:pt idx="3">
                  <c:v>-1.124132982540077E-2</c:v>
                </c:pt>
                <c:pt idx="4">
                  <c:v>-9.0139404424665892E-3</c:v>
                </c:pt>
                <c:pt idx="5">
                  <c:v>-1.0701564781723138E-2</c:v>
                </c:pt>
                <c:pt idx="6">
                  <c:v>-1.6757039518115996E-2</c:v>
                </c:pt>
                <c:pt idx="7">
                  <c:v>-4.6393587579381798E-3</c:v>
                </c:pt>
                <c:pt idx="8">
                  <c:v>-1.0749761616950708E-2</c:v>
                </c:pt>
                <c:pt idx="9">
                  <c:v>-2.7161396585066389E-2</c:v>
                </c:pt>
                <c:pt idx="10">
                  <c:v>1.9987143775438134E-3</c:v>
                </c:pt>
                <c:pt idx="11">
                  <c:v>8.3892455160090879E-3</c:v>
                </c:pt>
                <c:pt idx="12">
                  <c:v>1.2563072322930252E-2</c:v>
                </c:pt>
                <c:pt idx="13">
                  <c:v>1.3219070696623762E-2</c:v>
                </c:pt>
                <c:pt idx="14">
                  <c:v>2.4488280398177249E-2</c:v>
                </c:pt>
                <c:pt idx="15">
                  <c:v>1.0650896289640619E-2</c:v>
                </c:pt>
                <c:pt idx="16">
                  <c:v>5.065250168719038E-4</c:v>
                </c:pt>
                <c:pt idx="17">
                  <c:v>-9.895970850715443E-3</c:v>
                </c:pt>
                <c:pt idx="18">
                  <c:v>7.4159527900476644E-3</c:v>
                </c:pt>
                <c:pt idx="19">
                  <c:v>1.2666604384653711E-2</c:v>
                </c:pt>
                <c:pt idx="20">
                  <c:v>3.3830186911584535E-2</c:v>
                </c:pt>
                <c:pt idx="21">
                  <c:v>3.1458238797386504E-2</c:v>
                </c:pt>
                <c:pt idx="22">
                  <c:v>3.0535068351576336E-2</c:v>
                </c:pt>
                <c:pt idx="23">
                  <c:v>4.6230521590622043E-3</c:v>
                </c:pt>
              </c:numCache>
            </c:numRef>
          </c:val>
          <c:smooth val="0"/>
        </c:ser>
        <c:ser>
          <c:idx val="22"/>
          <c:order val="22"/>
          <c:tx>
            <c:strRef>
              <c:f>'HSLR Graph'!$A$24</c:f>
              <c:strCache>
                <c:ptCount val="1"/>
                <c:pt idx="0">
                  <c:v>8/23/2017 0:00</c:v>
                </c:pt>
              </c:strCache>
            </c:strRef>
          </c:tx>
          <c:spPr>
            <a:ln w="1270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Graph'!$B$24:$Y$24</c:f>
              <c:numCache>
                <c:formatCode>General</c:formatCode>
                <c:ptCount val="24"/>
                <c:pt idx="0">
                  <c:v>2.2558391455562848E-3</c:v>
                </c:pt>
                <c:pt idx="1">
                  <c:v>1.0082313529517742E-3</c:v>
                </c:pt>
                <c:pt idx="2">
                  <c:v>-5.9790732436447403E-4</c:v>
                </c:pt>
                <c:pt idx="3">
                  <c:v>2.5618755665871022E-3</c:v>
                </c:pt>
                <c:pt idx="4">
                  <c:v>1.2799421838893816E-3</c:v>
                </c:pt>
                <c:pt idx="5">
                  <c:v>7.4691745352559163E-3</c:v>
                </c:pt>
                <c:pt idx="6">
                  <c:v>2.1542188191357764E-3</c:v>
                </c:pt>
                <c:pt idx="7">
                  <c:v>4.4671191200565466E-3</c:v>
                </c:pt>
                <c:pt idx="8">
                  <c:v>4.1842947735326796E-3</c:v>
                </c:pt>
                <c:pt idx="9">
                  <c:v>6.4806648788552869E-3</c:v>
                </c:pt>
                <c:pt idx="10">
                  <c:v>1.4387863066998728E-2</c:v>
                </c:pt>
                <c:pt idx="11">
                  <c:v>2.3997290943539276E-3</c:v>
                </c:pt>
                <c:pt idx="12">
                  <c:v>-2.0036479547233849E-3</c:v>
                </c:pt>
                <c:pt idx="13">
                  <c:v>-4.5308177527403843E-3</c:v>
                </c:pt>
                <c:pt idx="14">
                  <c:v>1.1458202651277258E-2</c:v>
                </c:pt>
                <c:pt idx="15">
                  <c:v>1.9989933015835765E-2</c:v>
                </c:pt>
                <c:pt idx="16">
                  <c:v>2.08400788861746E-2</c:v>
                </c:pt>
                <c:pt idx="17">
                  <c:v>1.5926955041551066E-3</c:v>
                </c:pt>
                <c:pt idx="18">
                  <c:v>1.2103739117529199E-2</c:v>
                </c:pt>
                <c:pt idx="19">
                  <c:v>8.2864651688398672E-3</c:v>
                </c:pt>
                <c:pt idx="20">
                  <c:v>-5.1613976705490363E-3</c:v>
                </c:pt>
                <c:pt idx="21">
                  <c:v>5.4448771588971046E-3</c:v>
                </c:pt>
                <c:pt idx="22">
                  <c:v>8.4082466567613878E-3</c:v>
                </c:pt>
                <c:pt idx="23">
                  <c:v>7.2093842630534853E-3</c:v>
                </c:pt>
              </c:numCache>
            </c:numRef>
          </c:val>
          <c:smooth val="0"/>
        </c:ser>
        <c:ser>
          <c:idx val="23"/>
          <c:order val="23"/>
          <c:tx>
            <c:strRef>
              <c:f>'HSLR Graph'!$A$25</c:f>
              <c:strCache>
                <c:ptCount val="1"/>
                <c:pt idx="0">
                  <c:v>8/24/2017 0:00</c:v>
                </c:pt>
              </c:strCache>
            </c:strRef>
          </c:tx>
          <c:spPr>
            <a:ln w="1270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Graph'!$B$25:$Y$25</c:f>
              <c:numCache>
                <c:formatCode>General</c:formatCode>
                <c:ptCount val="24"/>
                <c:pt idx="0">
                  <c:v>-6.622084363435344E-4</c:v>
                </c:pt>
                <c:pt idx="1">
                  <c:v>-6.2219102757493658E-3</c:v>
                </c:pt>
                <c:pt idx="2">
                  <c:v>-3.8381666518425132E-3</c:v>
                </c:pt>
                <c:pt idx="3">
                  <c:v>-2.0116898891356382E-2</c:v>
                </c:pt>
                <c:pt idx="4">
                  <c:v>-1.7195978140376357E-2</c:v>
                </c:pt>
                <c:pt idx="5">
                  <c:v>-5.2089707502142001E-3</c:v>
                </c:pt>
                <c:pt idx="6">
                  <c:v>-4.6086091774398949E-3</c:v>
                </c:pt>
                <c:pt idx="7">
                  <c:v>1.5085516018987201E-5</c:v>
                </c:pt>
                <c:pt idx="8">
                  <c:v>-2.690346870289172E-2</c:v>
                </c:pt>
                <c:pt idx="9">
                  <c:v>-2.9666792600988243E-2</c:v>
                </c:pt>
                <c:pt idx="10">
                  <c:v>-2.839831232070239E-2</c:v>
                </c:pt>
                <c:pt idx="11">
                  <c:v>-1.0265774906308671E-2</c:v>
                </c:pt>
                <c:pt idx="12">
                  <c:v>-2.3788731097110181E-2</c:v>
                </c:pt>
                <c:pt idx="13">
                  <c:v>-1.0082955068524151E-2</c:v>
                </c:pt>
                <c:pt idx="14">
                  <c:v>6.6243440070881329E-3</c:v>
                </c:pt>
                <c:pt idx="15">
                  <c:v>8.0746305109805159E-3</c:v>
                </c:pt>
                <c:pt idx="16">
                  <c:v>1.1619002350206336E-3</c:v>
                </c:pt>
                <c:pt idx="17">
                  <c:v>4.9480290350981115E-4</c:v>
                </c:pt>
                <c:pt idx="18">
                  <c:v>-1.0270227920717375E-3</c:v>
                </c:pt>
                <c:pt idx="19">
                  <c:v>7.1532357214705109E-3</c:v>
                </c:pt>
                <c:pt idx="20">
                  <c:v>2.2365110427732985E-2</c:v>
                </c:pt>
                <c:pt idx="21">
                  <c:v>3.3623688729524238E-2</c:v>
                </c:pt>
                <c:pt idx="22">
                  <c:v>7.6679284466158543E-2</c:v>
                </c:pt>
                <c:pt idx="23">
                  <c:v>4.9624150780274545E-2</c:v>
                </c:pt>
              </c:numCache>
            </c:numRef>
          </c:val>
          <c:smooth val="0"/>
        </c:ser>
        <c:ser>
          <c:idx val="24"/>
          <c:order val="24"/>
          <c:tx>
            <c:strRef>
              <c:f>'HSLR Graph'!$A$26</c:f>
              <c:strCache>
                <c:ptCount val="1"/>
                <c:pt idx="0">
                  <c:v>8/25/2017 0:00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Graph'!$B$26:$Y$26</c:f>
              <c:numCache>
                <c:formatCode>General</c:formatCode>
                <c:ptCount val="24"/>
                <c:pt idx="0">
                  <c:v>1.5902805215329725E-2</c:v>
                </c:pt>
                <c:pt idx="1">
                  <c:v>-9.6605121043656077E-3</c:v>
                </c:pt>
                <c:pt idx="2">
                  <c:v>-7.8432758042010046E-3</c:v>
                </c:pt>
                <c:pt idx="3">
                  <c:v>-1.9711479640072485E-2</c:v>
                </c:pt>
                <c:pt idx="4">
                  <c:v>-2.1687536352027796E-2</c:v>
                </c:pt>
                <c:pt idx="5">
                  <c:v>-2.5917160025819428E-2</c:v>
                </c:pt>
                <c:pt idx="6">
                  <c:v>-2.2347908559572454E-2</c:v>
                </c:pt>
                <c:pt idx="7">
                  <c:v>-4.1159263249154212E-4</c:v>
                </c:pt>
                <c:pt idx="8">
                  <c:v>3.1087344028515765E-3</c:v>
                </c:pt>
                <c:pt idx="9">
                  <c:v>-1.0649258673154631E-2</c:v>
                </c:pt>
                <c:pt idx="10">
                  <c:v>5.5786114582588222E-3</c:v>
                </c:pt>
                <c:pt idx="11">
                  <c:v>-6.6563494209494894E-3</c:v>
                </c:pt>
                <c:pt idx="12">
                  <c:v>-7.9130604295885726E-3</c:v>
                </c:pt>
                <c:pt idx="13">
                  <c:v>-6.7912099106472363E-4</c:v>
                </c:pt>
                <c:pt idx="14">
                  <c:v>-1.6961411128659943E-2</c:v>
                </c:pt>
                <c:pt idx="15">
                  <c:v>-6.5744970319758971E-3</c:v>
                </c:pt>
                <c:pt idx="16">
                  <c:v>-5.0803373465594893E-3</c:v>
                </c:pt>
                <c:pt idx="17">
                  <c:v>2.2900617801844118E-3</c:v>
                </c:pt>
                <c:pt idx="18">
                  <c:v>-6.3526847265980126E-3</c:v>
                </c:pt>
                <c:pt idx="19">
                  <c:v>-1.2935999291178982E-3</c:v>
                </c:pt>
                <c:pt idx="20">
                  <c:v>-1.2128275636006077E-2</c:v>
                </c:pt>
                <c:pt idx="21">
                  <c:v>-1.3057418892123671E-2</c:v>
                </c:pt>
                <c:pt idx="22">
                  <c:v>-1.0401117157027915E-2</c:v>
                </c:pt>
                <c:pt idx="23">
                  <c:v>-5.3787508507793964E-3</c:v>
                </c:pt>
              </c:numCache>
            </c:numRef>
          </c:val>
          <c:smooth val="0"/>
        </c:ser>
        <c:ser>
          <c:idx val="25"/>
          <c:order val="25"/>
          <c:tx>
            <c:strRef>
              <c:f>'HSLR Graph'!$A$27</c:f>
              <c:strCache>
                <c:ptCount val="1"/>
                <c:pt idx="0">
                  <c:v>8/26/2017 0:00</c:v>
                </c:pt>
              </c:strCache>
            </c:strRef>
          </c:tx>
          <c:spPr>
            <a:ln w="127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Graph'!$B$27:$Y$27</c:f>
              <c:numCache>
                <c:formatCode>General</c:formatCode>
                <c:ptCount val="24"/>
                <c:pt idx="0">
                  <c:v>-3.4280580642114191E-3</c:v>
                </c:pt>
                <c:pt idx="1">
                  <c:v>-1.2277397668486775E-2</c:v>
                </c:pt>
                <c:pt idx="2">
                  <c:v>-2.5042033993430478E-3</c:v>
                </c:pt>
                <c:pt idx="3">
                  <c:v>3.805207374359632E-3</c:v>
                </c:pt>
                <c:pt idx="4">
                  <c:v>4.7070143002678607E-3</c:v>
                </c:pt>
                <c:pt idx="5">
                  <c:v>-3.6632720345816331E-3</c:v>
                </c:pt>
                <c:pt idx="6">
                  <c:v>-1.8173654219148634E-2</c:v>
                </c:pt>
                <c:pt idx="7">
                  <c:v>-2.4512121633523697E-2</c:v>
                </c:pt>
                <c:pt idx="8">
                  <c:v>-3.8714911794075609E-2</c:v>
                </c:pt>
                <c:pt idx="9">
                  <c:v>-3.5212482856961276E-2</c:v>
                </c:pt>
                <c:pt idx="10">
                  <c:v>-3.6025667232507622E-2</c:v>
                </c:pt>
                <c:pt idx="11">
                  <c:v>-3.928939405442395E-2</c:v>
                </c:pt>
                <c:pt idx="12">
                  <c:v>-1.9704824432523887E-2</c:v>
                </c:pt>
                <c:pt idx="13">
                  <c:v>-3.6431937738396637E-3</c:v>
                </c:pt>
                <c:pt idx="14">
                  <c:v>-9.1361450478110711E-3</c:v>
                </c:pt>
                <c:pt idx="15">
                  <c:v>-8.6385735714951037E-4</c:v>
                </c:pt>
                <c:pt idx="16">
                  <c:v>6.8274659687195217E-3</c:v>
                </c:pt>
                <c:pt idx="17">
                  <c:v>7.5736086080214664E-3</c:v>
                </c:pt>
                <c:pt idx="18">
                  <c:v>-1.0766148154161145E-2</c:v>
                </c:pt>
                <c:pt idx="19">
                  <c:v>-9.6826918139962873E-3</c:v>
                </c:pt>
                <c:pt idx="20">
                  <c:v>-1.0319616699951113E-2</c:v>
                </c:pt>
                <c:pt idx="21">
                  <c:v>8.7545138091128915E-3</c:v>
                </c:pt>
                <c:pt idx="22">
                  <c:v>1.4221167450139627E-2</c:v>
                </c:pt>
                <c:pt idx="23">
                  <c:v>-1.4528026010306109E-3</c:v>
                </c:pt>
              </c:numCache>
            </c:numRef>
          </c:val>
          <c:smooth val="0"/>
        </c:ser>
        <c:ser>
          <c:idx val="26"/>
          <c:order val="26"/>
          <c:tx>
            <c:strRef>
              <c:f>'HSLR Graph'!$A$28</c:f>
              <c:strCache>
                <c:ptCount val="1"/>
                <c:pt idx="0">
                  <c:v>8/27/2017 0:00</c:v>
                </c:pt>
              </c:strCache>
            </c:strRef>
          </c:tx>
          <c:spPr>
            <a:ln w="1270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Graph'!$B$28:$Y$28</c:f>
              <c:numCache>
                <c:formatCode>General</c:formatCode>
                <c:ptCount val="24"/>
                <c:pt idx="0">
                  <c:v>-1.2765621750321387E-3</c:v>
                </c:pt>
                <c:pt idx="1">
                  <c:v>-9.8885306087944051E-3</c:v>
                </c:pt>
                <c:pt idx="2">
                  <c:v>-2.7766554813361363E-2</c:v>
                </c:pt>
                <c:pt idx="3">
                  <c:v>-2.7541177353848055E-2</c:v>
                </c:pt>
                <c:pt idx="4">
                  <c:v>-2.9560332193453574E-2</c:v>
                </c:pt>
                <c:pt idx="5">
                  <c:v>-1.7009428713581937E-2</c:v>
                </c:pt>
                <c:pt idx="6">
                  <c:v>-1.2085871041235232E-2</c:v>
                </c:pt>
                <c:pt idx="7">
                  <c:v>-1.3320905849985592E-2</c:v>
                </c:pt>
                <c:pt idx="8">
                  <c:v>-2.4071839100741468E-2</c:v>
                </c:pt>
                <c:pt idx="9">
                  <c:v>-1.2942354255913783E-2</c:v>
                </c:pt>
                <c:pt idx="10">
                  <c:v>-4.5263507997460484E-2</c:v>
                </c:pt>
                <c:pt idx="11">
                  <c:v>-3.7006945954296482E-2</c:v>
                </c:pt>
                <c:pt idx="12">
                  <c:v>-3.3626346083267415E-2</c:v>
                </c:pt>
                <c:pt idx="13">
                  <c:v>-3.1963643165057704E-2</c:v>
                </c:pt>
                <c:pt idx="14">
                  <c:v>-1.9314083416307311E-2</c:v>
                </c:pt>
                <c:pt idx="15">
                  <c:v>-2.304526930667767E-2</c:v>
                </c:pt>
                <c:pt idx="16">
                  <c:v>-1.2180362120067671E-2</c:v>
                </c:pt>
                <c:pt idx="17">
                  <c:v>-1.3768952206613285E-2</c:v>
                </c:pt>
                <c:pt idx="18">
                  <c:v>-2.5908266171568224E-2</c:v>
                </c:pt>
                <c:pt idx="19">
                  <c:v>-5.2501621474005028E-2</c:v>
                </c:pt>
                <c:pt idx="20">
                  <c:v>-6.7293775458926494E-2</c:v>
                </c:pt>
                <c:pt idx="21">
                  <c:v>-5.1571220591798091E-2</c:v>
                </c:pt>
                <c:pt idx="22">
                  <c:v>-4.7223160646876892E-2</c:v>
                </c:pt>
                <c:pt idx="23">
                  <c:v>-1.7492681839820997E-2</c:v>
                </c:pt>
              </c:numCache>
            </c:numRef>
          </c:val>
          <c:smooth val="0"/>
        </c:ser>
        <c:ser>
          <c:idx val="27"/>
          <c:order val="27"/>
          <c:tx>
            <c:strRef>
              <c:f>'HSLR Graph'!$A$29</c:f>
              <c:strCache>
                <c:ptCount val="1"/>
                <c:pt idx="0">
                  <c:v>8/28/2017 0:00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Graph'!$B$29:$Y$29</c:f>
              <c:numCache>
                <c:formatCode>General</c:formatCode>
                <c:ptCount val="24"/>
                <c:pt idx="0">
                  <c:v>-2.3294700003313649E-2</c:v>
                </c:pt>
                <c:pt idx="1">
                  <c:v>-2.0250617908028606E-2</c:v>
                </c:pt>
                <c:pt idx="2">
                  <c:v>-7.2015448108741472E-3</c:v>
                </c:pt>
                <c:pt idx="3">
                  <c:v>-1.4382199627558937E-2</c:v>
                </c:pt>
                <c:pt idx="4">
                  <c:v>-1.6702977487291437E-2</c:v>
                </c:pt>
                <c:pt idx="5">
                  <c:v>-1.2719407264574364E-2</c:v>
                </c:pt>
                <c:pt idx="6">
                  <c:v>-8.1755374524064683E-3</c:v>
                </c:pt>
                <c:pt idx="7">
                  <c:v>4.2069926587139364E-3</c:v>
                </c:pt>
                <c:pt idx="8">
                  <c:v>-2.7819758240137101E-2</c:v>
                </c:pt>
                <c:pt idx="9">
                  <c:v>-3.1404248041539573E-2</c:v>
                </c:pt>
                <c:pt idx="10">
                  <c:v>-5.537357040701258E-2</c:v>
                </c:pt>
                <c:pt idx="11">
                  <c:v>-6.1940315757842437E-2</c:v>
                </c:pt>
                <c:pt idx="12">
                  <c:v>-6.3277116326893007E-2</c:v>
                </c:pt>
                <c:pt idx="13">
                  <c:v>-3.8464214142892431E-2</c:v>
                </c:pt>
                <c:pt idx="14">
                  <c:v>-5.7324712199004323E-3</c:v>
                </c:pt>
                <c:pt idx="15">
                  <c:v>-1.0263597020190687E-3</c:v>
                </c:pt>
                <c:pt idx="16">
                  <c:v>-1.9258888104402624E-2</c:v>
                </c:pt>
                <c:pt idx="17">
                  <c:v>-2.2513831392866359E-2</c:v>
                </c:pt>
                <c:pt idx="18">
                  <c:v>-1.8598627771636414E-2</c:v>
                </c:pt>
                <c:pt idx="19">
                  <c:v>-1.7562292576967998E-2</c:v>
                </c:pt>
                <c:pt idx="20">
                  <c:v>-1.3060917293095164E-2</c:v>
                </c:pt>
                <c:pt idx="21">
                  <c:v>-3.4396663615839798E-3</c:v>
                </c:pt>
                <c:pt idx="22">
                  <c:v>3.9916083785823113E-2</c:v>
                </c:pt>
                <c:pt idx="23">
                  <c:v>-5.2910434485775619E-3</c:v>
                </c:pt>
              </c:numCache>
            </c:numRef>
          </c:val>
          <c:smooth val="0"/>
        </c:ser>
        <c:ser>
          <c:idx val="28"/>
          <c:order val="28"/>
          <c:tx>
            <c:strRef>
              <c:f>'HSLR Graph'!$A$30</c:f>
              <c:strCache>
                <c:ptCount val="1"/>
                <c:pt idx="0">
                  <c:v>8/29/2017 0:00</c:v>
                </c:pt>
              </c:strCache>
            </c:strRef>
          </c:tx>
          <c:spPr>
            <a:ln w="127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Graph'!$B$30:$Y$30</c:f>
              <c:numCache>
                <c:formatCode>General</c:formatCode>
                <c:ptCount val="24"/>
                <c:pt idx="0">
                  <c:v>-2.6622880134367831E-2</c:v>
                </c:pt>
                <c:pt idx="1">
                  <c:v>-3.1086543931453357E-2</c:v>
                </c:pt>
                <c:pt idx="2">
                  <c:v>-1.1962353769022487E-3</c:v>
                </c:pt>
                <c:pt idx="3">
                  <c:v>-6.4594196313135727E-3</c:v>
                </c:pt>
                <c:pt idx="4">
                  <c:v>-5.1278581041960519E-3</c:v>
                </c:pt>
                <c:pt idx="5">
                  <c:v>-3.390991865120329E-3</c:v>
                </c:pt>
                <c:pt idx="6">
                  <c:v>-1.2215527562650823E-3</c:v>
                </c:pt>
                <c:pt idx="7">
                  <c:v>-1.8450716406723682E-3</c:v>
                </c:pt>
                <c:pt idx="8">
                  <c:v>1.3739245343325744E-3</c:v>
                </c:pt>
                <c:pt idx="9">
                  <c:v>-1.4489152844437261E-2</c:v>
                </c:pt>
                <c:pt idx="10">
                  <c:v>-2.5767911727433376E-3</c:v>
                </c:pt>
                <c:pt idx="11">
                  <c:v>4.7407271560215933E-3</c:v>
                </c:pt>
                <c:pt idx="12">
                  <c:v>6.6415175732845487E-3</c:v>
                </c:pt>
                <c:pt idx="13">
                  <c:v>-1.7875522924756655E-2</c:v>
                </c:pt>
                <c:pt idx="14">
                  <c:v>-6.1817176950311956E-3</c:v>
                </c:pt>
                <c:pt idx="15">
                  <c:v>-1.762065608686875E-2</c:v>
                </c:pt>
                <c:pt idx="16">
                  <c:v>-6.4936744883968556E-3</c:v>
                </c:pt>
                <c:pt idx="17">
                  <c:v>-1.2457917547545756E-2</c:v>
                </c:pt>
                <c:pt idx="18">
                  <c:v>-9.2529484336853624E-3</c:v>
                </c:pt>
                <c:pt idx="19">
                  <c:v>5.6209809878584862E-3</c:v>
                </c:pt>
                <c:pt idx="20">
                  <c:v>2.1469783938052499E-2</c:v>
                </c:pt>
                <c:pt idx="21">
                  <c:v>1.5110557647916726E-2</c:v>
                </c:pt>
                <c:pt idx="22">
                  <c:v>4.1791058096933988E-2</c:v>
                </c:pt>
                <c:pt idx="23">
                  <c:v>2.0937210928862797E-2</c:v>
                </c:pt>
              </c:numCache>
            </c:numRef>
          </c:val>
          <c:smooth val="0"/>
        </c:ser>
        <c:ser>
          <c:idx val="29"/>
          <c:order val="29"/>
          <c:tx>
            <c:strRef>
              <c:f>'HSLR Graph'!$A$31</c:f>
              <c:strCache>
                <c:ptCount val="1"/>
                <c:pt idx="0">
                  <c:v>8/30/2017 0:00</c:v>
                </c:pt>
              </c:strCache>
            </c:strRef>
          </c:tx>
          <c:spPr>
            <a:ln w="127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Graph'!$B$31:$Y$31</c:f>
              <c:numCache>
                <c:formatCode>General</c:formatCode>
                <c:ptCount val="24"/>
                <c:pt idx="0">
                  <c:v>6.5161960525073519E-3</c:v>
                </c:pt>
                <c:pt idx="1">
                  <c:v>1.7738611597924053E-3</c:v>
                </c:pt>
                <c:pt idx="2">
                  <c:v>1.7843837943783455E-3</c:v>
                </c:pt>
                <c:pt idx="3">
                  <c:v>4.7229070437435653E-3</c:v>
                </c:pt>
                <c:pt idx="4">
                  <c:v>2.7119123698576836E-4</c:v>
                </c:pt>
                <c:pt idx="5">
                  <c:v>6.0842036830278954E-3</c:v>
                </c:pt>
                <c:pt idx="6">
                  <c:v>1.0522671574205915E-3</c:v>
                </c:pt>
                <c:pt idx="7">
                  <c:v>-1.4577226733153365E-3</c:v>
                </c:pt>
                <c:pt idx="8">
                  <c:v>6.3885732694256769E-3</c:v>
                </c:pt>
                <c:pt idx="9">
                  <c:v>-1.3228738680706085E-3</c:v>
                </c:pt>
                <c:pt idx="10">
                  <c:v>-1.1245155303237509E-2</c:v>
                </c:pt>
                <c:pt idx="11">
                  <c:v>-2.2924883192558389E-2</c:v>
                </c:pt>
                <c:pt idx="12">
                  <c:v>-3.8893499085575316E-3</c:v>
                </c:pt>
                <c:pt idx="13">
                  <c:v>-1.5214690315701461E-2</c:v>
                </c:pt>
                <c:pt idx="14">
                  <c:v>-8.1971823882785316E-3</c:v>
                </c:pt>
                <c:pt idx="15">
                  <c:v>3.0090098351634371E-3</c:v>
                </c:pt>
                <c:pt idx="16">
                  <c:v>1.3872317590433209E-3</c:v>
                </c:pt>
                <c:pt idx="17">
                  <c:v>4.2563042830601446E-3</c:v>
                </c:pt>
                <c:pt idx="18">
                  <c:v>4.1091293222130804E-3</c:v>
                </c:pt>
                <c:pt idx="19">
                  <c:v>-2.4909019565596477E-3</c:v>
                </c:pt>
                <c:pt idx="20">
                  <c:v>-3.0521524174674762E-3</c:v>
                </c:pt>
                <c:pt idx="21">
                  <c:v>-1.0800400523264414E-2</c:v>
                </c:pt>
                <c:pt idx="22">
                  <c:v>1.2617544035863114E-3</c:v>
                </c:pt>
                <c:pt idx="23">
                  <c:v>-5.8630890629110645E-3</c:v>
                </c:pt>
              </c:numCache>
            </c:numRef>
          </c:val>
          <c:smooth val="0"/>
        </c:ser>
        <c:ser>
          <c:idx val="30"/>
          <c:order val="30"/>
          <c:tx>
            <c:strRef>
              <c:f>'HSLR Graph'!$A$32</c:f>
              <c:strCache>
                <c:ptCount val="1"/>
                <c:pt idx="0">
                  <c:v>8/31/2017 0:00</c:v>
                </c:pt>
              </c:strCache>
            </c:strRef>
          </c:tx>
          <c:spPr>
            <a:ln w="127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'HSLR Graph'!$B$1:$Y$1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'HSLR Graph'!$B$32:$Y$32</c:f>
              <c:numCache>
                <c:formatCode>General</c:formatCode>
                <c:ptCount val="24"/>
                <c:pt idx="0">
                  <c:v>-4.8184170607657832E-3</c:v>
                </c:pt>
                <c:pt idx="1">
                  <c:v>-3.151646340782998E-2</c:v>
                </c:pt>
                <c:pt idx="2">
                  <c:v>-1.1765621698564653E-2</c:v>
                </c:pt>
                <c:pt idx="3">
                  <c:v>-1.9471893945590495E-3</c:v>
                </c:pt>
                <c:pt idx="4">
                  <c:v>1.9801369576374355E-3</c:v>
                </c:pt>
                <c:pt idx="5">
                  <c:v>7.7932992071015738E-3</c:v>
                </c:pt>
                <c:pt idx="6">
                  <c:v>-2.4756911385206665E-2</c:v>
                </c:pt>
                <c:pt idx="7">
                  <c:v>-1.3864631357086592E-2</c:v>
                </c:pt>
                <c:pt idx="8">
                  <c:v>-1.1433613658735743E-2</c:v>
                </c:pt>
                <c:pt idx="9">
                  <c:v>-7.2431475552583975E-3</c:v>
                </c:pt>
                <c:pt idx="10">
                  <c:v>-2.2374956102945268E-2</c:v>
                </c:pt>
                <c:pt idx="11">
                  <c:v>-1.2284025135034493E-2</c:v>
                </c:pt>
                <c:pt idx="12">
                  <c:v>-1.1397535520959351E-2</c:v>
                </c:pt>
                <c:pt idx="13">
                  <c:v>2.4191476858871799E-3</c:v>
                </c:pt>
                <c:pt idx="14">
                  <c:v>3.3265819889831565E-3</c:v>
                </c:pt>
                <c:pt idx="15">
                  <c:v>-1.5068618181883315E-3</c:v>
                </c:pt>
                <c:pt idx="16">
                  <c:v>-1.7359917497420541E-3</c:v>
                </c:pt>
                <c:pt idx="17">
                  <c:v>-6.3296241849955612E-4</c:v>
                </c:pt>
                <c:pt idx="18">
                  <c:v>-1.3703802105910684E-2</c:v>
                </c:pt>
                <c:pt idx="19">
                  <c:v>-3.2847886288884146E-2</c:v>
                </c:pt>
                <c:pt idx="20">
                  <c:v>-1.9060124799741635E-2</c:v>
                </c:pt>
                <c:pt idx="21">
                  <c:v>-2.3572536250202381E-2</c:v>
                </c:pt>
                <c:pt idx="22">
                  <c:v>2.056719888719296E-2</c:v>
                </c:pt>
                <c:pt idx="23">
                  <c:v>-1.9448312392906935E-2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872280"/>
        <c:axId val="310771720"/>
      </c:lineChart>
      <c:catAx>
        <c:axId val="168872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7717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0771720"/>
        <c:scaling>
          <c:orientation val="minMax"/>
          <c:max val="0.1"/>
          <c:min val="-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Forecast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Error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8872280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37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9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80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43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91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90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08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84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18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9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95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Discussion on July and August Reliability Unit Commitment Activity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Wholesale Market Subcommittee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Dan Woodfin and David Maggio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November 1,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Capacity on August 4th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3657600" cy="4648200"/>
          </a:xfrm>
        </p:spPr>
        <p:txBody>
          <a:bodyPr/>
          <a:lstStyle/>
          <a:p>
            <a:r>
              <a:rPr lang="en-US" sz="2000" dirty="0" smtClean="0"/>
              <a:t>ERCOT was projecting a reserve capacity shortage and issued an OCN at 8:41 AM.</a:t>
            </a:r>
          </a:p>
          <a:p>
            <a:r>
              <a:rPr lang="en-US" sz="2000" dirty="0" smtClean="0"/>
              <a:t>704 MW short for hour ending 16</a:t>
            </a:r>
          </a:p>
          <a:p>
            <a:pPr lvl="1"/>
            <a:r>
              <a:rPr lang="en-US" sz="1800" dirty="0" smtClean="0"/>
              <a:t>435 MW committed</a:t>
            </a:r>
          </a:p>
          <a:p>
            <a:r>
              <a:rPr lang="en-US" sz="2000" dirty="0" smtClean="0"/>
              <a:t>Some additional Resource capacity was observed, however load was also over-forecasted by between ~1,500 and 2,000 MW for the RUC-committed hours.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733800" y="1295400"/>
          <a:ext cx="5410201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273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Capacity on August 5th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3733800" cy="4953000"/>
          </a:xfrm>
        </p:spPr>
        <p:txBody>
          <a:bodyPr/>
          <a:lstStyle/>
          <a:p>
            <a:r>
              <a:rPr lang="en-US" sz="2000" dirty="0" smtClean="0"/>
              <a:t>ERCOT was projecting a reserve capacity shortage and issued an OCN at 8:24 AM.</a:t>
            </a:r>
          </a:p>
          <a:p>
            <a:r>
              <a:rPr lang="en-US" sz="2000" dirty="0" smtClean="0"/>
              <a:t>1,906 MW short for hour ending 16</a:t>
            </a:r>
          </a:p>
          <a:p>
            <a:pPr lvl="1"/>
            <a:r>
              <a:rPr lang="en-US" sz="1800" dirty="0" smtClean="0"/>
              <a:t>1,248 MW committed for that same hour (less for other hours)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dditional Resource capacity and an over-forecasting of load was observed.</a:t>
            </a:r>
          </a:p>
          <a:p>
            <a:pPr lvl="1"/>
            <a:r>
              <a:rPr lang="en-US" sz="1800" dirty="0" smtClean="0"/>
              <a:t>Difference in additional Resource capacity partially driven by under-forecasting of IRR capability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581400" y="1295400"/>
          <a:ext cx="5486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9871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Capacity on August 6th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3810000" cy="5029200"/>
          </a:xfrm>
        </p:spPr>
        <p:txBody>
          <a:bodyPr/>
          <a:lstStyle/>
          <a:p>
            <a:r>
              <a:rPr lang="en-US" sz="2000" dirty="0" smtClean="0"/>
              <a:t>ERCOT was projecting a reserve capacity shortage and issued an OCN at 3:19 AM.</a:t>
            </a:r>
          </a:p>
          <a:p>
            <a:r>
              <a:rPr lang="en-US" sz="2000" dirty="0" smtClean="0"/>
              <a:t>1,830 MW short for hour ending 19 (as much as 2,669 MW short during the 6 AM HRUC)</a:t>
            </a:r>
          </a:p>
          <a:p>
            <a:pPr lvl="1"/>
            <a:r>
              <a:rPr lang="en-US" sz="1800" dirty="0" smtClean="0"/>
              <a:t>1349 MW committed between the 2 HRUCs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dditional Resource capacity and an over-forecasting of load was observed.</a:t>
            </a:r>
          </a:p>
          <a:p>
            <a:pPr lvl="1"/>
            <a:r>
              <a:rPr lang="en-US" sz="1800" dirty="0" smtClean="0"/>
              <a:t>Difference in additional Resource capacity partially driven by under-forecasting of IRR capability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733800" y="1295400"/>
          <a:ext cx="5400675" cy="4336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7769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RUC Input Accuracy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5414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Forecasting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97303"/>
              </p:ext>
            </p:extLst>
          </p:nvPr>
        </p:nvGraphicFramePr>
        <p:xfrm>
          <a:off x="2421194" y="54102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006"/>
                <a:gridCol w="1371600"/>
                <a:gridCol w="1735394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Wind Forecasting Error (</a:t>
                      </a:r>
                      <a:r>
                        <a:rPr lang="en-US" sz="1400" dirty="0" err="1" smtClean="0"/>
                        <a:t>MAPE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 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Aug. 2017</a:t>
                      </a:r>
                      <a:endParaRPr lang="en-US" sz="1400" dirty="0"/>
                    </a:p>
                  </a:txBody>
                  <a:tcPr/>
                </a:tc>
              </a:tr>
              <a:tr h="2936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1-hour ahead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36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3-hour ahead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4.0%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81000" y="762000"/>
            <a:ext cx="8458200" cy="4648199"/>
            <a:chOff x="2100072" y="721000"/>
            <a:chExt cx="5774913" cy="4274991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0072" y="721631"/>
              <a:ext cx="2851235" cy="213906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1682" y="721000"/>
              <a:ext cx="2852076" cy="213969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00072" y="2856295"/>
              <a:ext cx="2852928" cy="200313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22057" y="2856295"/>
              <a:ext cx="2852928" cy="2139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237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Forecasting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1000" y="762000"/>
            <a:ext cx="8458200" cy="4556688"/>
            <a:chOff x="1642872" y="578547"/>
            <a:chExt cx="5818325" cy="4378613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42872" y="670274"/>
              <a:ext cx="2852928" cy="213969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08268" y="578547"/>
              <a:ext cx="2852928" cy="213969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42872" y="2817464"/>
              <a:ext cx="2852928" cy="213969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08269" y="2817464"/>
              <a:ext cx="2852928" cy="2139696"/>
            </a:xfrm>
            <a:prstGeom prst="rect">
              <a:avLst/>
            </a:prstGeom>
          </p:spPr>
        </p:pic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14864"/>
              </p:ext>
            </p:extLst>
          </p:nvPr>
        </p:nvGraphicFramePr>
        <p:xfrm>
          <a:off x="2438400" y="54102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447800"/>
                <a:gridCol w="17526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Load Forecasting Error (MAPE)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 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Aug. 2017</a:t>
                      </a:r>
                      <a:endParaRPr lang="en-US" sz="1400" dirty="0"/>
                    </a:p>
                  </a:txBody>
                  <a:tcPr/>
                </a:tc>
              </a:tr>
              <a:tr h="2936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1-hour ahead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0.98%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36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3-hour ahead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7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 HSL “Forecasts” excluding IRRs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56255"/>
              </p:ext>
            </p:extLst>
          </p:nvPr>
        </p:nvGraphicFramePr>
        <p:xfrm>
          <a:off x="2474495" y="5528469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451"/>
                <a:gridCol w="1524000"/>
                <a:gridCol w="1574549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COP HSL Error ex. IRRs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(MAPE)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July 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Aug. 2017</a:t>
                      </a:r>
                      <a:endParaRPr lang="en-US" sz="14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1-hour ahead (Latest</a:t>
                      </a:r>
                      <a:r>
                        <a:rPr lang="en-US" sz="1400" b="0" baseline="0" dirty="0" smtClean="0"/>
                        <a:t> COP</a:t>
                      </a:r>
                      <a:r>
                        <a:rPr lang="en-US" sz="1400" b="0" dirty="0" smtClean="0"/>
                        <a:t>)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0.90%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0.88%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3-hour ahead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1.08%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1.09%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030651"/>
              </p:ext>
            </p:extLst>
          </p:nvPr>
        </p:nvGraphicFramePr>
        <p:xfrm>
          <a:off x="0" y="720328"/>
          <a:ext cx="4572000" cy="24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357736"/>
              </p:ext>
            </p:extLst>
          </p:nvPr>
        </p:nvGraphicFramePr>
        <p:xfrm>
          <a:off x="-76200" y="3055213"/>
          <a:ext cx="4648200" cy="247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312776"/>
              </p:ext>
            </p:extLst>
          </p:nvPr>
        </p:nvGraphicFramePr>
        <p:xfrm>
          <a:off x="4572000" y="720328"/>
          <a:ext cx="4595388" cy="24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410447"/>
              </p:ext>
            </p:extLst>
          </p:nvPr>
        </p:nvGraphicFramePr>
        <p:xfrm>
          <a:off x="4419600" y="3055214"/>
          <a:ext cx="4730416" cy="247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4182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Transmission Reliability Conditions and Concerns as Seen by RUC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34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Congestion Issues Seen by RUC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r>
              <a:rPr lang="en-US" sz="2800" dirty="0" smtClean="0"/>
              <a:t>This is less straight-forward to evaluate</a:t>
            </a:r>
          </a:p>
          <a:p>
            <a:pPr lvl="1"/>
            <a:r>
              <a:rPr lang="en-US" dirty="0" smtClean="0"/>
              <a:t>Cannot solely look at the COP and forecast information being used by the RUC engine</a:t>
            </a:r>
          </a:p>
          <a:p>
            <a:pPr lvl="1"/>
            <a:r>
              <a:rPr lang="en-US" dirty="0" smtClean="0"/>
              <a:t>Constraint information stored in the systems and presented to operators and market participants represent the outputs from the final 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63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Congestion Issues Seen by RUC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Instead, executed specific RUC cases where all COP Resource statuses that were originally “OFF” were changed to “OUT”</a:t>
            </a:r>
          </a:p>
          <a:p>
            <a:pPr lvl="1"/>
            <a:r>
              <a:rPr lang="en-US" sz="2000" dirty="0" smtClean="0"/>
              <a:t>This makes those Resources unavailable for commitment by the RUC engine</a:t>
            </a:r>
          </a:p>
          <a:p>
            <a:pPr lvl="1"/>
            <a:r>
              <a:rPr lang="en-US" sz="2000" dirty="0" smtClean="0"/>
              <a:t>Provides an indication of what RUC would have been unable to solve without the ability to commit additional Resources</a:t>
            </a:r>
          </a:p>
          <a:p>
            <a:pPr lvl="1"/>
            <a:r>
              <a:rPr lang="en-US" sz="2000" dirty="0" smtClean="0"/>
              <a:t>Results may still not always be intuitive for linking RUC instructions to specific constraints.</a:t>
            </a:r>
          </a:p>
          <a:p>
            <a:pPr lvl="2"/>
            <a:r>
              <a:rPr lang="en-US" sz="1800" dirty="0" smtClean="0"/>
              <a:t> E.g., if the commitment of a Resource to solve one constraint drives other congestion within later iterations of the RUC optimization</a:t>
            </a:r>
          </a:p>
          <a:p>
            <a:pPr lvl="2"/>
            <a:r>
              <a:rPr lang="en-US" sz="1800" dirty="0" smtClean="0"/>
              <a:t>Additionally, a large number of RUC engine recommendations are not selected.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3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This material is being presente</a:t>
            </a:r>
            <a:r>
              <a:rPr lang="en-US" sz="2800" dirty="0" smtClean="0"/>
              <a:t>d in response to requests from WMS members.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Agenda:</a:t>
            </a:r>
          </a:p>
          <a:p>
            <a:pPr lvl="1"/>
            <a:r>
              <a:rPr lang="en-US" dirty="0" smtClean="0"/>
              <a:t>Reliability Unit Commitment (RUC) Overview</a:t>
            </a:r>
          </a:p>
          <a:p>
            <a:pPr lvl="1"/>
            <a:r>
              <a:rPr lang="en-US" dirty="0" smtClean="0"/>
              <a:t>Analysis of conditions at time of RUCs for capacity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Load/IRR/COP </a:t>
            </a:r>
            <a:r>
              <a:rPr lang="en-US" dirty="0" smtClean="0"/>
              <a:t>Input Accuracy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Analysis of RUC for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Congestion on July 20th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595021"/>
          </a:xfrm>
        </p:spPr>
        <p:txBody>
          <a:bodyPr/>
          <a:lstStyle/>
          <a:p>
            <a:r>
              <a:rPr lang="en-US" sz="2400" dirty="0" smtClean="0"/>
              <a:t>For the RUC instruction on July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the commitment was noted as being for congestion, specifically </a:t>
            </a:r>
            <a:r>
              <a:rPr lang="en-US" sz="2400" dirty="0"/>
              <a:t>for contingency </a:t>
            </a:r>
            <a:r>
              <a:rPr lang="en-US" sz="2400" dirty="0" smtClean="0"/>
              <a:t>DRNS_TB5.</a:t>
            </a:r>
          </a:p>
          <a:p>
            <a:r>
              <a:rPr lang="en-US" sz="2400" dirty="0" smtClean="0"/>
              <a:t>Evaluating the RUC study case from 7 AM that day, there was one primary constraint that was violated without the ability to commit Resources</a:t>
            </a:r>
          </a:p>
          <a:p>
            <a:pPr lvl="1"/>
            <a:r>
              <a:rPr lang="en-US" sz="2000" dirty="0" smtClean="0"/>
              <a:t>That congestion was on </a:t>
            </a:r>
            <a:r>
              <a:rPr lang="en-US" sz="2000" dirty="0"/>
              <a:t>the </a:t>
            </a:r>
            <a:r>
              <a:rPr lang="en-US" sz="2000" dirty="0" smtClean="0"/>
              <a:t>line between </a:t>
            </a:r>
            <a:r>
              <a:rPr lang="en-US" sz="2000" dirty="0" err="1" smtClean="0"/>
              <a:t>Basf</a:t>
            </a:r>
            <a:r>
              <a:rPr lang="en-US" sz="2000" dirty="0" smtClean="0"/>
              <a:t> to </a:t>
            </a:r>
            <a:r>
              <a:rPr lang="en-US" sz="2000" dirty="0" err="1" smtClean="0"/>
              <a:t>Hofman</a:t>
            </a:r>
            <a:r>
              <a:rPr lang="en-US" sz="2000" dirty="0" smtClean="0"/>
              <a:t> (with </a:t>
            </a:r>
            <a:r>
              <a:rPr lang="en-US" sz="2000" dirty="0"/>
              <a:t>contingency DVELCAM8) </a:t>
            </a:r>
            <a:r>
              <a:rPr lang="en-US" sz="2000" dirty="0" smtClean="0"/>
              <a:t>with </a:t>
            </a:r>
            <a:r>
              <a:rPr lang="en-US" sz="2000" dirty="0"/>
              <a:t>violations as high as </a:t>
            </a:r>
            <a:r>
              <a:rPr lang="en-US" sz="2000" dirty="0" smtClean="0"/>
              <a:t>16 MW</a:t>
            </a:r>
          </a:p>
          <a:p>
            <a:pPr lvl="1"/>
            <a:r>
              <a:rPr lang="en-US" sz="2000" dirty="0" smtClean="0"/>
              <a:t>There were minor violations on </a:t>
            </a:r>
            <a:r>
              <a:rPr lang="en-US" sz="2000" dirty="0"/>
              <a:t>the lines between Singleton to Zenith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66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Congestion on July 29th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the RUC instruction on July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the commitment was noted as being for congestion, specifically </a:t>
            </a:r>
            <a:r>
              <a:rPr lang="en-US" sz="2400" dirty="0"/>
              <a:t>for contingency SHIWCIT8.</a:t>
            </a:r>
            <a:endParaRPr lang="en-US" sz="2400" dirty="0" smtClean="0"/>
          </a:p>
          <a:p>
            <a:r>
              <a:rPr lang="en-US" sz="2400" dirty="0" smtClean="0"/>
              <a:t>Evaluating the RUC study case from 7 AM that day, there were a few constraints that were violated without the ability to commit Resources</a:t>
            </a:r>
          </a:p>
          <a:p>
            <a:pPr lvl="1"/>
            <a:r>
              <a:rPr lang="en-US" sz="2000" dirty="0"/>
              <a:t>Most notable was congestion on the lines between Singleton to Zenith (with contingency DRNS_TB5) </a:t>
            </a:r>
            <a:r>
              <a:rPr lang="en-US" sz="2000" dirty="0" smtClean="0"/>
              <a:t>with </a:t>
            </a:r>
            <a:r>
              <a:rPr lang="en-US" sz="2000" dirty="0"/>
              <a:t>violations as high as </a:t>
            </a:r>
            <a:r>
              <a:rPr lang="en-US" sz="2000" dirty="0" smtClean="0"/>
              <a:t>183 MW</a:t>
            </a:r>
          </a:p>
          <a:p>
            <a:pPr lvl="1"/>
            <a:r>
              <a:rPr lang="en-US" sz="2000" dirty="0" smtClean="0"/>
              <a:t>Constraints </a:t>
            </a:r>
            <a:r>
              <a:rPr lang="en-US" sz="2000" dirty="0"/>
              <a:t>on the </a:t>
            </a:r>
            <a:r>
              <a:rPr lang="en-US" sz="2000" dirty="0" smtClean="0"/>
              <a:t>lines </a:t>
            </a:r>
            <a:r>
              <a:rPr lang="en-US" sz="2000" dirty="0"/>
              <a:t>between </a:t>
            </a:r>
            <a:r>
              <a:rPr lang="en-US" sz="2000" dirty="0" smtClean="0"/>
              <a:t>Morris Street and Nueces Bay </a:t>
            </a:r>
            <a:r>
              <a:rPr lang="en-US" sz="2000" dirty="0"/>
              <a:t>(with contingency SHIWCIT8) </a:t>
            </a:r>
            <a:r>
              <a:rPr lang="en-US" sz="2000" dirty="0" smtClean="0"/>
              <a:t>and between Twin Oak Switch and Jack Creek were also </a:t>
            </a:r>
            <a:r>
              <a:rPr lang="en-US" sz="2000" dirty="0"/>
              <a:t>violated, but to a lesser degree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15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Congestion on August 5th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/>
          <a:lstStyle/>
          <a:p>
            <a:r>
              <a:rPr lang="en-US" sz="2400" dirty="0" smtClean="0"/>
              <a:t>For the RUC instructions on August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one of the commitments was noted as being for congestion, specifically for contingency DWAP_BI5.</a:t>
            </a:r>
          </a:p>
          <a:p>
            <a:r>
              <a:rPr lang="en-US" sz="2400" dirty="0" smtClean="0"/>
              <a:t>Evaluating the RUC study case from 10 AM that day, there were a few constraints that were violated without the ability to commit Resources</a:t>
            </a:r>
          </a:p>
          <a:p>
            <a:pPr lvl="1"/>
            <a:r>
              <a:rPr lang="en-US" sz="2000" dirty="0" smtClean="0"/>
              <a:t>Most notable was congestion on the lines between Singleton to Zenith </a:t>
            </a:r>
            <a:r>
              <a:rPr lang="en-US" sz="2000" dirty="0"/>
              <a:t>(with contingency DRNS_TB5) </a:t>
            </a:r>
            <a:r>
              <a:rPr lang="en-US" sz="2000" dirty="0" smtClean="0"/>
              <a:t>which were violated for all four RUC-instructed hours with violations as high as 80 MW</a:t>
            </a:r>
          </a:p>
          <a:p>
            <a:pPr lvl="1"/>
            <a:r>
              <a:rPr lang="en-US" sz="2000" dirty="0" smtClean="0"/>
              <a:t>A constraint on </a:t>
            </a:r>
            <a:r>
              <a:rPr lang="en-US" sz="2000" dirty="0"/>
              <a:t>the line </a:t>
            </a:r>
            <a:r>
              <a:rPr lang="en-US" sz="2000" dirty="0" smtClean="0"/>
              <a:t>between </a:t>
            </a:r>
            <a:r>
              <a:rPr lang="en-US" sz="2000" dirty="0"/>
              <a:t>WA Parish and </a:t>
            </a:r>
            <a:r>
              <a:rPr lang="en-US" sz="2000" dirty="0" err="1"/>
              <a:t>Jeanetta</a:t>
            </a:r>
            <a:r>
              <a:rPr lang="en-US" sz="2000" dirty="0"/>
              <a:t> </a:t>
            </a:r>
            <a:r>
              <a:rPr lang="en-US" sz="2000" dirty="0" smtClean="0"/>
              <a:t>(with </a:t>
            </a:r>
            <a:r>
              <a:rPr lang="en-US" sz="2000" dirty="0"/>
              <a:t>contingency </a:t>
            </a:r>
            <a:r>
              <a:rPr lang="en-US" sz="2000" dirty="0" smtClean="0"/>
              <a:t>DWAP_BI5) was also violated, but to a lesser degree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61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Congestion on August 15th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/>
          <a:lstStyle/>
          <a:p>
            <a:r>
              <a:rPr lang="en-US" sz="2400" dirty="0" smtClean="0"/>
              <a:t>For the RUC instructions on August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the commitment was noted as being for congestion, specifically for contingencies SPHRCTR5 and SMDOPHR5.</a:t>
            </a:r>
          </a:p>
          <a:p>
            <a:r>
              <a:rPr lang="en-US" sz="2400" dirty="0" smtClean="0"/>
              <a:t>Evaluating the RUC study case from 8 AM that day, there were a few constraints that were violated without the ability to commit Resources</a:t>
            </a:r>
          </a:p>
          <a:p>
            <a:pPr lvl="1"/>
            <a:r>
              <a:rPr lang="en-US" sz="2000" dirty="0" smtClean="0"/>
              <a:t>Most notable was congestion on the line between Seminole and Friendswood </a:t>
            </a:r>
            <a:r>
              <a:rPr lang="en-US" sz="2000" dirty="0"/>
              <a:t>TNP </a:t>
            </a:r>
            <a:r>
              <a:rPr lang="en-US" sz="2000" dirty="0" smtClean="0"/>
              <a:t>(with contingency SMDOPHR5) with violations for several hours with values as high as 86 MW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33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1" y="914400"/>
            <a:ext cx="8534400" cy="506462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9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RUC Overview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833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Process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52221"/>
          </a:xfrm>
        </p:spPr>
        <p:txBody>
          <a:bodyPr/>
          <a:lstStyle/>
          <a:p>
            <a:r>
              <a:rPr lang="en-US" sz="2400" dirty="0" smtClean="0"/>
              <a:t>The vast majority of unit commitments are made by market participants based on their expectations of market conditions</a:t>
            </a:r>
          </a:p>
          <a:p>
            <a:r>
              <a:rPr lang="en-US" sz="2400" dirty="0" smtClean="0"/>
              <a:t>The RUC process is used to ensure that there is sufficient Resource capacity available to resolve any projected transmission overloads and meet forecasted aggregate system Load requirements.</a:t>
            </a:r>
          </a:p>
          <a:p>
            <a:r>
              <a:rPr lang="en-US" sz="2400" dirty="0" smtClean="0"/>
              <a:t>Ancillary Services </a:t>
            </a:r>
            <a:r>
              <a:rPr lang="en-US" sz="2400" dirty="0"/>
              <a:t>(AS) </a:t>
            </a:r>
            <a:r>
              <a:rPr lang="en-US" sz="2400" dirty="0" smtClean="0"/>
              <a:t>are then used to cover variability around the Resource capacity requirements due to:</a:t>
            </a:r>
          </a:p>
          <a:p>
            <a:pPr lvl="1"/>
            <a:r>
              <a:rPr lang="en-US" sz="2000" dirty="0" smtClean="0"/>
              <a:t>Instant to instant variability in Load and Generation;</a:t>
            </a:r>
          </a:p>
          <a:p>
            <a:pPr lvl="1"/>
            <a:r>
              <a:rPr lang="en-US" sz="2000" dirty="0" smtClean="0"/>
              <a:t>Load and Resource ramps;</a:t>
            </a:r>
          </a:p>
          <a:p>
            <a:pPr lvl="1"/>
            <a:r>
              <a:rPr lang="en-US" sz="2000" dirty="0" smtClean="0"/>
              <a:t>Resource trips; and,</a:t>
            </a:r>
          </a:p>
          <a:p>
            <a:pPr lvl="1"/>
            <a:r>
              <a:rPr lang="en-US" sz="2000" dirty="0" smtClean="0"/>
              <a:t>Load and Resource availability forecast errors.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2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Process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4976021"/>
          </a:xfrm>
        </p:spPr>
        <p:txBody>
          <a:bodyPr/>
          <a:lstStyle/>
          <a:p>
            <a:r>
              <a:rPr lang="en-US" sz="2800" dirty="0" smtClean="0"/>
              <a:t>Inputs for the analysis include:</a:t>
            </a:r>
          </a:p>
          <a:p>
            <a:pPr lvl="1"/>
            <a:r>
              <a:rPr lang="en-US" dirty="0" smtClean="0"/>
              <a:t>Network model information</a:t>
            </a:r>
          </a:p>
          <a:p>
            <a:pPr lvl="1"/>
            <a:r>
              <a:rPr lang="en-US" dirty="0" smtClean="0"/>
              <a:t>Hourly load forecasts</a:t>
            </a:r>
          </a:p>
          <a:p>
            <a:pPr lvl="1"/>
            <a:r>
              <a:rPr lang="en-US" dirty="0" smtClean="0"/>
              <a:t>Current Operating Plans (COPs)</a:t>
            </a:r>
          </a:p>
          <a:p>
            <a:pPr lvl="2"/>
            <a:r>
              <a:rPr lang="en-US" sz="2400" dirty="0" smtClean="0"/>
              <a:t>This includes Resource statuses, limits, and AS responsibilities.</a:t>
            </a:r>
          </a:p>
          <a:p>
            <a:pPr lvl="2"/>
            <a:r>
              <a:rPr lang="en-US" sz="2400" dirty="0" smtClean="0"/>
              <a:t>IRR forecasts are inherent in the COP information</a:t>
            </a:r>
          </a:p>
          <a:p>
            <a:pPr lvl="2"/>
            <a:r>
              <a:rPr lang="en-US" sz="2400" dirty="0"/>
              <a:t>Additional Resource information</a:t>
            </a:r>
          </a:p>
          <a:p>
            <a:r>
              <a:rPr lang="en-US" sz="2800" dirty="0" smtClean="0"/>
              <a:t>These inputs can all be sources of uncertainty for the studies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Process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28421"/>
          </a:xfrm>
        </p:spPr>
        <p:txBody>
          <a:bodyPr/>
          <a:lstStyle/>
          <a:p>
            <a:r>
              <a:rPr lang="en-US" dirty="0" smtClean="0"/>
              <a:t>The RUC engine produces recommendations based on those inputs</a:t>
            </a:r>
          </a:p>
          <a:p>
            <a:pPr lvl="1"/>
            <a:r>
              <a:rPr lang="en-US" dirty="0" smtClean="0"/>
              <a:t>These recommendations are reviewed by ERCOT operators </a:t>
            </a:r>
            <a:endParaRPr lang="en-US" dirty="0"/>
          </a:p>
          <a:p>
            <a:pPr lvl="1"/>
            <a:r>
              <a:rPr lang="en-US" dirty="0" smtClean="0"/>
              <a:t>In cases where conditions and Resource capability allow it, decisions about recommendations from RUC engine are deferred.</a:t>
            </a:r>
            <a:endParaRPr lang="en-US" dirty="0"/>
          </a:p>
          <a:p>
            <a:r>
              <a:rPr lang="en-US" dirty="0" smtClean="0"/>
              <a:t>Operating Condition Notices (OCNs) </a:t>
            </a:r>
            <a:r>
              <a:rPr lang="en-US" dirty="0"/>
              <a:t>announcing the projected reserve capacity </a:t>
            </a:r>
            <a:r>
              <a:rPr lang="en-US" dirty="0" smtClean="0"/>
              <a:t>shortage are typically issued when projected shortages are </a:t>
            </a:r>
            <a:r>
              <a:rPr lang="en-US" dirty="0"/>
              <a:t>identified in </a:t>
            </a:r>
            <a:r>
              <a:rPr lang="en-US" dirty="0" smtClean="0"/>
              <a:t>advance, to give the market an opportunity to self-commit additional Resources to meet the identified need rather than ERCOT issuing RUC instructions.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Reliability Conditions and Concerns as Seen by RUC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687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RUC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67406"/>
              </p:ext>
            </p:extLst>
          </p:nvPr>
        </p:nvGraphicFramePr>
        <p:xfrm>
          <a:off x="990600" y="2362201"/>
          <a:ext cx="6858000" cy="3428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651205"/>
                <a:gridCol w="1244395"/>
              </a:tblGrid>
              <a:tr h="484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RUC Reason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RUC Bought Back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August 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System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Capacity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Congestion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Storm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Related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0687"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610600" cy="1523999"/>
          </a:xfrm>
        </p:spPr>
        <p:txBody>
          <a:bodyPr/>
          <a:lstStyle/>
          <a:p>
            <a:r>
              <a:rPr lang="en-US" dirty="0" smtClean="0"/>
              <a:t>Count of RUC-Instructed Resource-Hours</a:t>
            </a:r>
          </a:p>
          <a:p>
            <a:pPr lvl="1"/>
            <a:r>
              <a:rPr lang="en-US" dirty="0" smtClean="0"/>
              <a:t>Resources are not necessarily available for dispatch in real-time for the entirety of the hour.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43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for Capacity on July 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3810000" cy="4800600"/>
          </a:xfrm>
        </p:spPr>
        <p:txBody>
          <a:bodyPr/>
          <a:lstStyle/>
          <a:p>
            <a:r>
              <a:rPr lang="en-US" sz="2000" dirty="0" smtClean="0"/>
              <a:t>ERCOT was projecting a reserve capacity shortage and issued an OCN at 6:08 AM.</a:t>
            </a:r>
          </a:p>
          <a:p>
            <a:r>
              <a:rPr lang="en-US" sz="2000" dirty="0" smtClean="0"/>
              <a:t>771 MW short for hour ending 15</a:t>
            </a:r>
          </a:p>
          <a:p>
            <a:pPr lvl="1"/>
            <a:r>
              <a:rPr lang="en-US" sz="1800" dirty="0" smtClean="0"/>
              <a:t>392 MW committed</a:t>
            </a:r>
          </a:p>
          <a:p>
            <a:r>
              <a:rPr lang="en-US" sz="2000" dirty="0" smtClean="0"/>
              <a:t>Load was slightly under-forecasted but observed 1,000+ MW of additional Resource capacity beyond the 10 AM projection.</a:t>
            </a:r>
          </a:p>
          <a:p>
            <a:pPr lvl="1"/>
            <a:r>
              <a:rPr lang="en-US" sz="1800" dirty="0" smtClean="0"/>
              <a:t>Difference does not appear driven by IRR forecasts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3715407" y="1143000"/>
          <a:ext cx="5352393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034863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c34af464-7aa1-4edd-9be4-83dffc1cb926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12921</TotalTime>
  <Words>1446</Words>
  <Application>Microsoft Office PowerPoint</Application>
  <PresentationFormat>On-screen Show (4:3)</PresentationFormat>
  <Paragraphs>206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1_Custom Design</vt:lpstr>
      <vt:lpstr>Office Theme</vt:lpstr>
      <vt:lpstr>PowerPoint Presentation</vt:lpstr>
      <vt:lpstr>Introduction</vt:lpstr>
      <vt:lpstr>RUC Overview</vt:lpstr>
      <vt:lpstr>RUC Process Overview</vt:lpstr>
      <vt:lpstr>RUC Process Overview</vt:lpstr>
      <vt:lpstr>RUC Process Overview</vt:lpstr>
      <vt:lpstr>Reliability Conditions and Concerns as Seen by RUC</vt:lpstr>
      <vt:lpstr>Summary of RUC Instructions</vt:lpstr>
      <vt:lpstr>RUC for Capacity on July 17th </vt:lpstr>
      <vt:lpstr>RUC for Capacity on August 4th </vt:lpstr>
      <vt:lpstr>RUC for Capacity on August 5th </vt:lpstr>
      <vt:lpstr>RUC for Capacity on August 6th </vt:lpstr>
      <vt:lpstr>RUC Input Accuracy</vt:lpstr>
      <vt:lpstr>Wind Forecasting Error</vt:lpstr>
      <vt:lpstr>Load Forecasting Error</vt:lpstr>
      <vt:lpstr>COP HSL “Forecasts” excluding IRRs</vt:lpstr>
      <vt:lpstr>Transmission Reliability Conditions and Concerns as Seen by RUC</vt:lpstr>
      <vt:lpstr>Examples of Congestion Issues Seen by RUC</vt:lpstr>
      <vt:lpstr>Examples of Congestion Issues Seen by RUC</vt:lpstr>
      <vt:lpstr>RUC for Congestion on July 20th</vt:lpstr>
      <vt:lpstr>RUC for Congestion on July 29th</vt:lpstr>
      <vt:lpstr>RUC for Congestion on August 5th</vt:lpstr>
      <vt:lpstr>RUC for Congestion on August 15th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Woodfin, Dan</cp:lastModifiedBy>
  <cp:revision>151</cp:revision>
  <cp:lastPrinted>2016-01-21T20:53:15Z</cp:lastPrinted>
  <dcterms:created xsi:type="dcterms:W3CDTF">2016-01-21T15:20:31Z</dcterms:created>
  <dcterms:modified xsi:type="dcterms:W3CDTF">2017-10-25T21:53:14Z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