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1017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57018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3 </a:t>
            </a:r>
            <a:r>
              <a:rPr lang="en-US" sz="2000" dirty="0" smtClean="0">
                <a:solidFill>
                  <a:prstClr val="black"/>
                </a:solidFill>
              </a:rPr>
              <a:t>TDSPs participated </a:t>
            </a:r>
            <a:r>
              <a:rPr lang="en-US" sz="2000" dirty="0" smtClean="0">
                <a:solidFill>
                  <a:prstClr val="black"/>
                </a:solidFill>
              </a:rPr>
              <a:t>in Flight 1017 (AEP, TNMP, Nueces).</a:t>
            </a:r>
            <a:endParaRPr lang="en-US" sz="2000" dirty="0" smtClean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1017 signup </a:t>
            </a:r>
            <a:r>
              <a:rPr lang="en-US" sz="2000" dirty="0"/>
              <a:t>d</a:t>
            </a:r>
            <a:r>
              <a:rPr lang="en-US" sz="2000" dirty="0" smtClean="0"/>
              <a:t>eadline was 09/06/17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Connectivity testing began on 09/12/17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</a:t>
            </a:r>
            <a:r>
              <a:rPr lang="en-US" sz="2000" dirty="0" smtClean="0">
                <a:solidFill>
                  <a:prstClr val="black"/>
                </a:solidFill>
              </a:rPr>
              <a:t>transactions began </a:t>
            </a:r>
            <a:r>
              <a:rPr lang="en-US" sz="2000" dirty="0" smtClean="0">
                <a:solidFill>
                  <a:prstClr val="black"/>
                </a:solidFill>
              </a:rPr>
              <a:t>on 10/02/17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1017 concluded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10/13/17 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Flight 1017 Adhoc signup </a:t>
            </a:r>
            <a:r>
              <a:rPr lang="en-US" sz="2000" dirty="0">
                <a:solidFill>
                  <a:prstClr val="black"/>
                </a:solidFill>
              </a:rPr>
              <a:t>d</a:t>
            </a:r>
            <a:r>
              <a:rPr lang="en-US" sz="2000" dirty="0" smtClean="0">
                <a:solidFill>
                  <a:prstClr val="black"/>
                </a:solidFill>
              </a:rPr>
              <a:t>eadline </a:t>
            </a:r>
            <a:r>
              <a:rPr lang="en-US" sz="2000" dirty="0" smtClean="0">
                <a:solidFill>
                  <a:prstClr val="black"/>
                </a:solidFill>
              </a:rPr>
              <a:t>wa</a:t>
            </a:r>
            <a:r>
              <a:rPr lang="en-US" sz="2000" dirty="0" smtClean="0">
                <a:solidFill>
                  <a:prstClr val="black"/>
                </a:solidFill>
              </a:rPr>
              <a:t>s </a:t>
            </a:r>
            <a:r>
              <a:rPr lang="en-US" sz="2000" dirty="0" smtClean="0">
                <a:solidFill>
                  <a:prstClr val="black"/>
                </a:solidFill>
              </a:rPr>
              <a:t>10/13/17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Contingency/Adhoc </a:t>
            </a:r>
            <a:r>
              <a:rPr lang="en-US" sz="2000" dirty="0">
                <a:solidFill>
                  <a:prstClr val="black"/>
                </a:solidFill>
              </a:rPr>
              <a:t>p</a:t>
            </a:r>
            <a:r>
              <a:rPr lang="en-US" sz="2000" dirty="0" smtClean="0">
                <a:solidFill>
                  <a:prstClr val="black"/>
                </a:solidFill>
              </a:rPr>
              <a:t>eriod concludes 11/17/17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10/19/17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1017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3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New </a:t>
            </a:r>
            <a:r>
              <a:rPr lang="en-US" sz="2000" dirty="0" smtClean="0">
                <a:solidFill>
                  <a:prstClr val="black"/>
                </a:solidFill>
              </a:rPr>
              <a:t>CRs tested </a:t>
            </a: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9 existing </a:t>
            </a:r>
            <a:r>
              <a:rPr lang="en-US" sz="2000" dirty="0" smtClean="0">
                <a:solidFill>
                  <a:prstClr val="black"/>
                </a:solidFill>
              </a:rPr>
              <a:t>CRs tested</a:t>
            </a: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703 </a:t>
            </a:r>
            <a:r>
              <a:rPr lang="en-US" sz="2000" dirty="0" smtClean="0">
                <a:solidFill>
                  <a:prstClr val="black"/>
                </a:solidFill>
              </a:rPr>
              <a:t>tasks </a:t>
            </a:r>
            <a:r>
              <a:rPr lang="en-US" sz="2000" dirty="0" smtClean="0">
                <a:solidFill>
                  <a:prstClr val="black"/>
                </a:solidFill>
              </a:rPr>
              <a:t>were completed </a:t>
            </a:r>
            <a:r>
              <a:rPr lang="en-US" sz="2000" dirty="0" smtClean="0">
                <a:solidFill>
                  <a:prstClr val="black"/>
                </a:solidFill>
              </a:rPr>
              <a:t>including Connectivity and Penny </a:t>
            </a:r>
            <a:r>
              <a:rPr lang="en-US" sz="2000" dirty="0" smtClean="0">
                <a:solidFill>
                  <a:prstClr val="black"/>
                </a:solidFill>
              </a:rPr>
              <a:t>tests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3 CRs are testing in the Adhoc Period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82 tasks are scheduled for Adhoc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10/19/17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4666</TotalTime>
  <Words>100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1017 Preview</vt:lpstr>
      <vt:lpstr>Flight 1017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120</cp:revision>
  <cp:lastPrinted>2016-01-21T20:53:15Z</cp:lastPrinted>
  <dcterms:created xsi:type="dcterms:W3CDTF">2016-01-21T15:20:31Z</dcterms:created>
  <dcterms:modified xsi:type="dcterms:W3CDTF">2017-10-18T14:15:02Z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