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63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09/03/17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09/26/17 (5:00 PM) - 09/27/17 (7:00 AM) – Retail Processing </a:t>
            </a:r>
            <a:r>
              <a:rPr lang="en-US" sz="1600" kern="0" dirty="0">
                <a:solidFill>
                  <a:srgbClr val="000000"/>
                </a:solidFill>
              </a:rPr>
              <a:t>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 experienced an issue impacting naesb.ercot.com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Market Participants may have experienced intermittent errors connecting to naesb.ercot.com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Maintenance – November, 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 will be performing a technology refresh of the Retail Processing environment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Infrastructure upgrade, no functional change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11/15/17 – Retail Market Test Environment (RMTE) upgraded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11/15/17 – 12/02/17 – RMTE testing window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12/03/17 – Production environment upgraded during Sunday maintenance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3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03523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c34af464-7aa1-4edd-9be4-83dffc1cb926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141</Words>
  <Application>Microsoft Office PowerPoint</Application>
  <PresentationFormat>On-screen Show (4:3)</PresentationFormat>
  <Paragraphs>34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88</cp:revision>
  <cp:lastPrinted>2016-01-21T20:53:15Z</cp:lastPrinted>
  <dcterms:created xsi:type="dcterms:W3CDTF">2016-01-21T15:20:31Z</dcterms:created>
  <dcterms:modified xsi:type="dcterms:W3CDTF">2017-10-18T21:13:45Z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