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9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7663-EAFE-44C5-AFCB-CD2960466936}" type="datetimeFigureOut">
              <a:rPr lang="en-US" smtClean="0"/>
              <a:t>10/13/2017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C13A0-1EB6-4BB4-9A05-356EAB48B1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035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7663-EAFE-44C5-AFCB-CD2960466936}" type="datetimeFigureOut">
              <a:rPr lang="en-US" smtClean="0"/>
              <a:t>10/13/2017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C13A0-1EB6-4BB4-9A05-356EAB48B1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905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7663-EAFE-44C5-AFCB-CD2960466936}" type="datetimeFigureOut">
              <a:rPr lang="en-US" smtClean="0"/>
              <a:t>10/13/2017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C13A0-1EB6-4BB4-9A05-356EAB48B1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033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7663-EAFE-44C5-AFCB-CD2960466936}" type="datetimeFigureOut">
              <a:rPr lang="en-US" smtClean="0"/>
              <a:t>10/13/2017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C13A0-1EB6-4BB4-9A05-356EAB48B1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810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7663-EAFE-44C5-AFCB-CD2960466936}" type="datetimeFigureOut">
              <a:rPr lang="en-US" smtClean="0"/>
              <a:t>10/13/2017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C13A0-1EB6-4BB4-9A05-356EAB48B1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140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7663-EAFE-44C5-AFCB-CD2960466936}" type="datetimeFigureOut">
              <a:rPr lang="en-US" smtClean="0"/>
              <a:t>10/13/2017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C13A0-1EB6-4BB4-9A05-356EAB48B1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513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7663-EAFE-44C5-AFCB-CD2960466936}" type="datetimeFigureOut">
              <a:rPr lang="en-US" smtClean="0"/>
              <a:t>10/13/2017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C13A0-1EB6-4BB4-9A05-356EAB48B1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113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7663-EAFE-44C5-AFCB-CD2960466936}" type="datetimeFigureOut">
              <a:rPr lang="en-US" smtClean="0"/>
              <a:t>10/13/2017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C13A0-1EB6-4BB4-9A05-356EAB48B1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789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7663-EAFE-44C5-AFCB-CD2960466936}" type="datetimeFigureOut">
              <a:rPr lang="en-US" smtClean="0"/>
              <a:t>10/13/2017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C13A0-1EB6-4BB4-9A05-356EAB48B1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655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7663-EAFE-44C5-AFCB-CD2960466936}" type="datetimeFigureOut">
              <a:rPr lang="en-US" smtClean="0"/>
              <a:t>10/13/2017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C13A0-1EB6-4BB4-9A05-356EAB48B1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904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7663-EAFE-44C5-AFCB-CD2960466936}" type="datetimeFigureOut">
              <a:rPr lang="en-US" smtClean="0"/>
              <a:t>10/13/2017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C13A0-1EB6-4BB4-9A05-356EAB48B1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207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B7663-EAFE-44C5-AFCB-CD2960466936}" type="datetimeFigureOut">
              <a:rPr lang="en-US" smtClean="0"/>
              <a:t>10/13/2017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C13A0-1EB6-4BB4-9A05-356EAB48B1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956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96875"/>
          </a:xfrm>
        </p:spPr>
        <p:txBody>
          <a:bodyPr>
            <a:normAutofit fontScale="90000"/>
          </a:bodyPr>
          <a:lstStyle/>
          <a:p>
            <a:r>
              <a:rPr lang="en-US" sz="2400" dirty="0" smtClean="0"/>
              <a:t>2018 Proposed CWG/MCWG Meetings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7135254"/>
              </p:ext>
            </p:extLst>
          </p:nvPr>
        </p:nvGraphicFramePr>
        <p:xfrm>
          <a:off x="2057400" y="762000"/>
          <a:ext cx="88138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6900"/>
                <a:gridCol w="44069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January 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Wednesday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February 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Wednesday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March 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Wednesday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April 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Wednesday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May 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Wednesday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June 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Wednesday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July 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Wednesday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August 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Wednesday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September 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Wednesday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October 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Wednesday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November 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Tuesday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December 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Wednesday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7056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42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2018 Proposed CWG/MCWG Meetings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Spells, Vanessa</dc:creator>
  <cp:lastModifiedBy>Spells, Vanessa</cp:lastModifiedBy>
  <cp:revision>2</cp:revision>
  <dcterms:created xsi:type="dcterms:W3CDTF">2017-10-13T16:22:31Z</dcterms:created>
  <dcterms:modified xsi:type="dcterms:W3CDTF">2017-10-13T16:24:16Z</dcterms:modified>
</cp:coreProperties>
</file>