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7663-EAFE-44C5-AFCB-CD2960466936}" type="datetimeFigureOut">
              <a:rPr lang="en-US" smtClean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3A0-1EB6-4BB4-9A05-356EAB48B1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03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7663-EAFE-44C5-AFCB-CD2960466936}" type="datetimeFigureOut">
              <a:rPr lang="en-US" smtClean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3A0-1EB6-4BB4-9A05-356EAB48B1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90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7663-EAFE-44C5-AFCB-CD2960466936}" type="datetimeFigureOut">
              <a:rPr lang="en-US" smtClean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3A0-1EB6-4BB4-9A05-356EAB48B1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033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7663-EAFE-44C5-AFCB-CD2960466936}" type="datetimeFigureOut">
              <a:rPr lang="en-US" smtClean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3A0-1EB6-4BB4-9A05-356EAB48B1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81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7663-EAFE-44C5-AFCB-CD2960466936}" type="datetimeFigureOut">
              <a:rPr lang="en-US" smtClean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3A0-1EB6-4BB4-9A05-356EAB48B1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14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7663-EAFE-44C5-AFCB-CD2960466936}" type="datetimeFigureOut">
              <a:rPr lang="en-US" smtClean="0"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3A0-1EB6-4BB4-9A05-356EAB48B1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51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7663-EAFE-44C5-AFCB-CD2960466936}" type="datetimeFigureOut">
              <a:rPr lang="en-US" smtClean="0"/>
              <a:t>10/13/2017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3A0-1EB6-4BB4-9A05-356EAB48B1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113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7663-EAFE-44C5-AFCB-CD2960466936}" type="datetimeFigureOut">
              <a:rPr lang="en-US" smtClean="0"/>
              <a:t>10/13/2017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3A0-1EB6-4BB4-9A05-356EAB48B1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78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7663-EAFE-44C5-AFCB-CD2960466936}" type="datetimeFigureOut">
              <a:rPr lang="en-US" smtClean="0"/>
              <a:t>10/13/2017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3A0-1EB6-4BB4-9A05-356EAB48B1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65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7663-EAFE-44C5-AFCB-CD2960466936}" type="datetimeFigureOut">
              <a:rPr lang="en-US" smtClean="0"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3A0-1EB6-4BB4-9A05-356EAB48B1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904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7663-EAFE-44C5-AFCB-CD2960466936}" type="datetimeFigureOut">
              <a:rPr lang="en-US" smtClean="0"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13A0-1EB6-4BB4-9A05-356EAB48B1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207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B7663-EAFE-44C5-AFCB-CD2960466936}" type="datetimeFigureOut">
              <a:rPr lang="en-US" smtClean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C13A0-1EB6-4BB4-9A05-356EAB48B1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95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6875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2018 Proposed CWG/MCWG Meetings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135254"/>
              </p:ext>
            </p:extLst>
          </p:nvPr>
        </p:nvGraphicFramePr>
        <p:xfrm>
          <a:off x="2057400" y="762000"/>
          <a:ext cx="88138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6900"/>
                <a:gridCol w="4406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January 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February 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March 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April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June 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July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August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September 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October 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November 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December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056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2018 Proposed CWG/MCWG Meetings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Spells, Vanessa</dc:creator>
  <cp:lastModifiedBy>Spells, Vanessa</cp:lastModifiedBy>
  <cp:revision>2</cp:revision>
  <dcterms:created xsi:type="dcterms:W3CDTF">2017-10-13T16:22:31Z</dcterms:created>
  <dcterms:modified xsi:type="dcterms:W3CDTF">2017-10-13T16:24:16Z</dcterms:modified>
</cp:coreProperties>
</file>