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10/12/17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92500" lnSpcReduction="10000"/>
          </a:bodyPr>
          <a:lstStyle/>
          <a:p>
            <a:pPr algn="l"/>
            <a:endParaRPr lang="en-US" sz="1000" b="1" dirty="0" smtClean="0"/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NPRR807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Day-Ahead Market Price Correction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NPRR819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Resettlement Clean-Ups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NPRR823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Amend the Definition of an Affiliate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NPRR826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Mitigated Offer Caps for RMR Resources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NPRR828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Include Fast Frequency Response as a Subset of Responsive Reserve (ROS/WMS)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NPRR832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NPRR835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Removing the Capacity Limits from Resources Providing Fast Responding Regulation Service (FRRS) (ROS/WMS)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Regional Planning Group (RPG) Process Reform (ROS/WMS)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NPRR838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Updated O&amp;M Cost for RMR Resources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NPRR841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Real-Time Adjustments to Day-Ahead Make Whole Payments due to Ancillary Services Infeasibility Charges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NPRR842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Study Area Load Information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NPRR844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to Outage Report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NPRR845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RMR Process and Agreement Revisions (WMS)</a:t>
            </a:r>
          </a:p>
          <a:p>
            <a:pPr algn="l"/>
            <a:r>
              <a:rPr 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NPRR847</a:t>
            </a:r>
            <a:r>
              <a:rPr lang="en-US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Exceptional Fuel Cost Included in the Mitigated Offer Cap (WMS)</a:t>
            </a:r>
          </a:p>
          <a:p>
            <a:pPr algn="l"/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/>
            <a:endParaRPr lang="en-US" sz="17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185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10/12/17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88</cp:revision>
  <dcterms:created xsi:type="dcterms:W3CDTF">2012-06-21T12:05:52Z</dcterms:created>
  <dcterms:modified xsi:type="dcterms:W3CDTF">2017-10-10T21:09:48Z</dcterms:modified>
</cp:coreProperties>
</file>