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32" d="100"/>
          <a:sy n="132" d="100"/>
        </p:scale>
        <p:origin x="1728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45171-10BC-483F-ABB3-59CA4C9C0926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C28D6-927C-4B87-9EE5-92F6BBF55B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855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28D6-927C-4B87-9EE5-92F6BBF55B8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897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6CDC3-7C60-4566-AE65-DD088C36938D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8001000" cy="533400"/>
          </a:xfrm>
        </p:spPr>
        <p:txBody>
          <a:bodyPr>
            <a:noAutofit/>
          </a:bodyPr>
          <a:lstStyle/>
          <a:p>
            <a:r>
              <a:rPr lang="en-US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Revision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Requests that </a:t>
            </a:r>
            <a:r>
              <a:rPr lang="en-US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may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emain Tabled</a:t>
            </a:r>
            <a:br>
              <a:rPr lang="en-US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ction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required by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10/12/17 PRS</a:t>
            </a:r>
            <a:r>
              <a:rPr lang="en-US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914400"/>
            <a:ext cx="8305800" cy="5562600"/>
          </a:xfrm>
          <a:noFill/>
        </p:spPr>
        <p:txBody>
          <a:bodyPr>
            <a:normAutofit fontScale="92500" lnSpcReduction="10000"/>
          </a:bodyPr>
          <a:lstStyle/>
          <a:p>
            <a:pPr algn="l"/>
            <a:endParaRPr lang="en-US" sz="1000" b="1" dirty="0" smtClean="0"/>
          </a:p>
          <a:p>
            <a:pPr algn="l"/>
            <a:r>
              <a:rPr lang="en-US" sz="1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NPRR807</a:t>
            </a:r>
            <a:r>
              <a:rPr lang="en-US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Day-Ahead Market Price Correction (WMS)</a:t>
            </a:r>
          </a:p>
          <a:p>
            <a:pPr algn="l"/>
            <a:r>
              <a:rPr lang="en-US" sz="1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NPRR819</a:t>
            </a:r>
            <a:r>
              <a:rPr lang="en-US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Resettlement Clean-Ups (WMS)</a:t>
            </a:r>
          </a:p>
          <a:p>
            <a:pPr algn="l"/>
            <a:r>
              <a:rPr lang="en-US" sz="1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NPRR823</a:t>
            </a:r>
            <a:r>
              <a:rPr lang="en-US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Amend the Definition of an Affiliate (PRS)</a:t>
            </a:r>
          </a:p>
          <a:p>
            <a:pPr algn="l"/>
            <a:r>
              <a:rPr lang="en-US" sz="1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NPRR826</a:t>
            </a:r>
            <a:r>
              <a:rPr lang="en-US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Mitigated Offer Caps for RMR Resources (PRS)</a:t>
            </a:r>
          </a:p>
          <a:p>
            <a:pPr algn="l"/>
            <a:r>
              <a:rPr lang="en-US" sz="1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NPRR828</a:t>
            </a:r>
            <a:r>
              <a:rPr lang="en-US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Include Fast Frequency Response as a Subset of Responsive Reserve (ROS/WMS)</a:t>
            </a:r>
          </a:p>
          <a:p>
            <a:pPr algn="l"/>
            <a:r>
              <a:rPr lang="en-US" sz="1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NPRR832</a:t>
            </a:r>
            <a:r>
              <a:rPr lang="en-US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Disallow PTP Obligation Bids and DAM Energy Bids that Sink at Private Use Network Settlement Points Without a Load Distribution Factor – URGENT (PRS)</a:t>
            </a:r>
          </a:p>
          <a:p>
            <a:pPr algn="l"/>
            <a:r>
              <a:rPr lang="en-US" sz="1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NPRR835</a:t>
            </a:r>
            <a:r>
              <a:rPr lang="en-US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Removing the Capacity Limits from Resources Providing Fast Responding Regulation Service (FRRS) (ROS/WMS)</a:t>
            </a:r>
          </a:p>
          <a:p>
            <a:pPr algn="l"/>
            <a:r>
              <a:rPr lang="en-US" sz="1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NPRR837</a:t>
            </a:r>
            <a:r>
              <a:rPr lang="en-US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Regional Planning Group (RPG) Process Reform (ROS/WMS)</a:t>
            </a:r>
          </a:p>
          <a:p>
            <a:pPr algn="l"/>
            <a:r>
              <a:rPr lang="en-US" sz="1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NPRR838</a:t>
            </a:r>
            <a:r>
              <a:rPr lang="en-US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Updated O&amp;M Cost for RMR Resources (WMS)</a:t>
            </a:r>
          </a:p>
          <a:p>
            <a:pPr algn="l"/>
            <a:r>
              <a:rPr lang="en-US" sz="1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NPRR841</a:t>
            </a:r>
            <a:r>
              <a:rPr lang="en-US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Real-Time Adjustments to Day-Ahead Make Whole Payments due to Ancillary Services Infeasibility Charges (WMS)</a:t>
            </a:r>
          </a:p>
          <a:p>
            <a:pPr algn="l"/>
            <a:r>
              <a:rPr lang="en-US" sz="1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NPRR842</a:t>
            </a:r>
            <a:r>
              <a:rPr lang="en-US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Study Area Load Information (WMS)</a:t>
            </a:r>
          </a:p>
          <a:p>
            <a:pPr algn="l"/>
            <a:r>
              <a:rPr lang="en-US" sz="1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NPRR844</a:t>
            </a:r>
            <a:r>
              <a:rPr lang="en-US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Clarification to Outage Report (WMS)</a:t>
            </a:r>
          </a:p>
          <a:p>
            <a:pPr algn="l"/>
            <a:r>
              <a:rPr lang="en-US" sz="1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NPRR845</a:t>
            </a:r>
            <a:r>
              <a:rPr lang="en-US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RMR Process and Agreement Revisions (WMS)</a:t>
            </a:r>
          </a:p>
          <a:p>
            <a:pPr algn="l"/>
            <a:r>
              <a:rPr lang="en-US" sz="1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NPRR847</a:t>
            </a:r>
            <a:r>
              <a:rPr lang="en-US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Exceptional Fuel Cost Included in the Mitigated Offer Cap (WMS)</a:t>
            </a:r>
          </a:p>
          <a:p>
            <a:pPr algn="l"/>
            <a:r>
              <a:rPr lang="en-US" sz="1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l"/>
            <a:endParaRPr lang="en-US" sz="17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185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Revision Requests that may remain Tabled No action required by 10/12/17 PRS </vt:lpstr>
    </vt:vector>
  </TitlesOfParts>
  <Company>ERCOT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6/21/12 PRS</dc:title>
  <dc:creator>ERCOT 062012</dc:creator>
  <cp:lastModifiedBy>Suzy Clifton </cp:lastModifiedBy>
  <cp:revision>88</cp:revision>
  <dcterms:created xsi:type="dcterms:W3CDTF">2012-06-21T12:05:52Z</dcterms:created>
  <dcterms:modified xsi:type="dcterms:W3CDTF">2017-10-10T19:21:08Z</dcterms:modified>
</cp:coreProperties>
</file>