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57" r:id="rId8"/>
    <p:sldId id="26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127" d="100"/>
          <a:sy n="127" d="100"/>
        </p:scale>
        <p:origin x="1314" y="12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October </a:t>
            </a:r>
            <a:r>
              <a:rPr lang="en-US" b="1" dirty="0" smtClean="0">
                <a:solidFill>
                  <a:srgbClr val="000000"/>
                </a:solidFill>
              </a:rPr>
              <a:t>2017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</a:t>
            </a:r>
            <a:r>
              <a:rPr lang="en-US" sz="1600" b="1" kern="0" dirty="0" smtClean="0">
                <a:solidFill>
                  <a:srgbClr val="000000"/>
                </a:solidFill>
              </a:rPr>
              <a:t>– </a:t>
            </a:r>
            <a:r>
              <a:rPr lang="en-US" sz="1600" b="1" kern="0" dirty="0" smtClean="0">
                <a:solidFill>
                  <a:srgbClr val="000000"/>
                </a:solidFill>
              </a:rPr>
              <a:t>September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Incidents 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September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09/03/17 </a:t>
            </a:r>
            <a:r>
              <a:rPr lang="en-US" sz="1600" dirty="0"/>
              <a:t>– Planned Maintenance (Site Failover – Retail Processing, </a:t>
            </a:r>
            <a:r>
              <a:rPr lang="en-US" sz="1600" dirty="0" err="1"/>
              <a:t>MarkeTrak</a:t>
            </a:r>
            <a:r>
              <a:rPr lang="en-US" sz="1600" dirty="0"/>
              <a:t>, </a:t>
            </a:r>
            <a:r>
              <a:rPr lang="en-US" sz="1600" dirty="0" err="1"/>
              <a:t>FindESIID</a:t>
            </a:r>
            <a:r>
              <a:rPr lang="en-US" sz="1600" dirty="0"/>
              <a:t>, </a:t>
            </a:r>
            <a:r>
              <a:rPr lang="en-US" sz="1600" dirty="0" err="1"/>
              <a:t>FindTransaction</a:t>
            </a:r>
            <a:r>
              <a:rPr lang="en-US" sz="1600" dirty="0"/>
              <a:t>)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1600" kern="0" dirty="0" smtClean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kern="0" dirty="0" smtClean="0">
                <a:solidFill>
                  <a:srgbClr val="000000"/>
                </a:solidFill>
              </a:rPr>
              <a:t>09/26/17 (5:00 PM) - 09/27/17 (7:00 AM) – Retail </a:t>
            </a:r>
            <a:r>
              <a:rPr lang="en-US" sz="1600" kern="0" dirty="0" smtClean="0">
                <a:solidFill>
                  <a:srgbClr val="000000"/>
                </a:solidFill>
              </a:rPr>
              <a:t>Processing </a:t>
            </a:r>
            <a:r>
              <a:rPr lang="en-US" sz="1600" kern="0" dirty="0">
                <a:solidFill>
                  <a:srgbClr val="000000"/>
                </a:solidFill>
              </a:rPr>
              <a:t>degradation</a:t>
            </a: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400" kern="0" dirty="0" smtClean="0">
                <a:solidFill>
                  <a:srgbClr val="000000"/>
                </a:solidFill>
              </a:rPr>
              <a:t>ERCOT experienced an issue impacting naesb.ercot.com</a:t>
            </a: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400" kern="0" dirty="0" smtClean="0">
                <a:solidFill>
                  <a:srgbClr val="000000"/>
                </a:solidFill>
              </a:rPr>
              <a:t>Market Participants may have experienced intermittent errors connecting to naesb.ercot.com</a:t>
            </a:r>
            <a:endParaRPr lang="en-US" sz="1400" kern="0" dirty="0" smtClean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1600" kern="0" dirty="0" smtClean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803523"/>
            <a:ext cx="8534400" cy="1896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c34af464-7aa1-4edd-9be4-83dffc1cb926"/>
    <ds:schemaRef ds:uri="http://schemas.microsoft.com/office/infopath/2007/PartnerControls"/>
    <ds:schemaRef ds:uri="http://purl.org/dc/elements/1.1/"/>
    <ds:schemaRef ds:uri="http://www.w3.org/XML/1998/namespace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922</TotalTime>
  <Words>88</Words>
  <Application>Microsoft Office PowerPoint</Application>
  <PresentationFormat>On-screen Show (4:3)</PresentationFormat>
  <Paragraphs>23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  <vt:lpstr>MarkeTrak Performance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84</cp:revision>
  <cp:lastPrinted>2016-01-21T20:53:15Z</cp:lastPrinted>
  <dcterms:created xsi:type="dcterms:W3CDTF">2016-01-21T15:20:31Z</dcterms:created>
  <dcterms:modified xsi:type="dcterms:W3CDTF">2017-10-06T22:09:01Z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