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6" r:id="rId2"/>
  </p:sldMasterIdLst>
  <p:notesMasterIdLst>
    <p:notesMasterId r:id="rId15"/>
  </p:notesMasterIdLst>
  <p:sldIdLst>
    <p:sldId id="256" r:id="rId3"/>
    <p:sldId id="270" r:id="rId4"/>
    <p:sldId id="282" r:id="rId5"/>
    <p:sldId id="281" r:id="rId6"/>
    <p:sldId id="283" r:id="rId7"/>
    <p:sldId id="284" r:id="rId8"/>
    <p:sldId id="285" r:id="rId9"/>
    <p:sldId id="286" r:id="rId10"/>
    <p:sldId id="279" r:id="rId11"/>
    <p:sldId id="280" r:id="rId12"/>
    <p:sldId id="261" r:id="rId13"/>
    <p:sldId id="26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4532" autoAdjust="0"/>
  </p:normalViewPr>
  <p:slideViewPr>
    <p:cSldViewPr>
      <p:cViewPr varScale="1">
        <p:scale>
          <a:sx n="108" d="100"/>
          <a:sy n="108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ESI ID Count/Percentage Estimated by ERCOT</a:t>
            </a:r>
          </a:p>
          <a:p>
            <a:pPr>
              <a:defRPr/>
            </a:pPr>
            <a:r>
              <a:rPr lang="en-US"/>
              <a:t>INITIAL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Chart4_Data!$B$1</c:f>
              <c:strCache>
                <c:ptCount val="1"/>
                <c:pt idx="0">
                  <c:v>Count</c:v>
                </c:pt>
              </c:strCache>
            </c:strRef>
          </c:tx>
          <c:marker>
            <c:symbol val="none"/>
          </c:marker>
          <c:cat>
            <c:numRef>
              <c:f>Chart4_Data!$A$2:$A$185</c:f>
              <c:numCache>
                <c:formatCode>m/d/yyyy</c:formatCode>
                <c:ptCount val="184"/>
                <c:pt idx="0">
                  <c:v>42705</c:v>
                </c:pt>
                <c:pt idx="1">
                  <c:v>42706</c:v>
                </c:pt>
                <c:pt idx="2">
                  <c:v>42707</c:v>
                </c:pt>
                <c:pt idx="3">
                  <c:v>42708</c:v>
                </c:pt>
                <c:pt idx="4">
                  <c:v>42709</c:v>
                </c:pt>
                <c:pt idx="5">
                  <c:v>42710</c:v>
                </c:pt>
                <c:pt idx="6">
                  <c:v>42711</c:v>
                </c:pt>
                <c:pt idx="7">
                  <c:v>42712</c:v>
                </c:pt>
                <c:pt idx="8">
                  <c:v>42713</c:v>
                </c:pt>
                <c:pt idx="9">
                  <c:v>42714</c:v>
                </c:pt>
                <c:pt idx="10">
                  <c:v>42715</c:v>
                </c:pt>
                <c:pt idx="11">
                  <c:v>42716</c:v>
                </c:pt>
                <c:pt idx="12">
                  <c:v>42717</c:v>
                </c:pt>
                <c:pt idx="13">
                  <c:v>42718</c:v>
                </c:pt>
                <c:pt idx="14">
                  <c:v>42719</c:v>
                </c:pt>
                <c:pt idx="15">
                  <c:v>42720</c:v>
                </c:pt>
                <c:pt idx="16">
                  <c:v>42721</c:v>
                </c:pt>
                <c:pt idx="17">
                  <c:v>42722</c:v>
                </c:pt>
                <c:pt idx="18">
                  <c:v>42723</c:v>
                </c:pt>
                <c:pt idx="19">
                  <c:v>42724</c:v>
                </c:pt>
                <c:pt idx="20">
                  <c:v>42725</c:v>
                </c:pt>
                <c:pt idx="21">
                  <c:v>42726</c:v>
                </c:pt>
                <c:pt idx="22">
                  <c:v>42727</c:v>
                </c:pt>
                <c:pt idx="23">
                  <c:v>42728</c:v>
                </c:pt>
                <c:pt idx="24">
                  <c:v>42729</c:v>
                </c:pt>
                <c:pt idx="25">
                  <c:v>42730</c:v>
                </c:pt>
                <c:pt idx="26">
                  <c:v>42731</c:v>
                </c:pt>
                <c:pt idx="27">
                  <c:v>42732</c:v>
                </c:pt>
                <c:pt idx="28">
                  <c:v>42733</c:v>
                </c:pt>
                <c:pt idx="29">
                  <c:v>42734</c:v>
                </c:pt>
                <c:pt idx="30">
                  <c:v>42735</c:v>
                </c:pt>
                <c:pt idx="31">
                  <c:v>42736</c:v>
                </c:pt>
                <c:pt idx="32">
                  <c:v>42737</c:v>
                </c:pt>
                <c:pt idx="33">
                  <c:v>42738</c:v>
                </c:pt>
                <c:pt idx="34">
                  <c:v>42739</c:v>
                </c:pt>
                <c:pt idx="35">
                  <c:v>42740</c:v>
                </c:pt>
                <c:pt idx="36">
                  <c:v>42741</c:v>
                </c:pt>
                <c:pt idx="37">
                  <c:v>42742</c:v>
                </c:pt>
                <c:pt idx="38">
                  <c:v>42743</c:v>
                </c:pt>
                <c:pt idx="39">
                  <c:v>42744</c:v>
                </c:pt>
                <c:pt idx="40">
                  <c:v>42745</c:v>
                </c:pt>
                <c:pt idx="41">
                  <c:v>42746</c:v>
                </c:pt>
                <c:pt idx="42">
                  <c:v>42747</c:v>
                </c:pt>
                <c:pt idx="43">
                  <c:v>42748</c:v>
                </c:pt>
                <c:pt idx="44">
                  <c:v>42749</c:v>
                </c:pt>
                <c:pt idx="45">
                  <c:v>42750</c:v>
                </c:pt>
                <c:pt idx="46">
                  <c:v>42751</c:v>
                </c:pt>
                <c:pt idx="47">
                  <c:v>42752</c:v>
                </c:pt>
                <c:pt idx="48">
                  <c:v>42753</c:v>
                </c:pt>
                <c:pt idx="49">
                  <c:v>42754</c:v>
                </c:pt>
                <c:pt idx="50">
                  <c:v>42755</c:v>
                </c:pt>
                <c:pt idx="51">
                  <c:v>42756</c:v>
                </c:pt>
                <c:pt idx="52">
                  <c:v>42757</c:v>
                </c:pt>
                <c:pt idx="53">
                  <c:v>42758</c:v>
                </c:pt>
                <c:pt idx="54">
                  <c:v>42759</c:v>
                </c:pt>
                <c:pt idx="55">
                  <c:v>42760</c:v>
                </c:pt>
                <c:pt idx="56">
                  <c:v>42761</c:v>
                </c:pt>
                <c:pt idx="57">
                  <c:v>42762</c:v>
                </c:pt>
                <c:pt idx="58">
                  <c:v>42763</c:v>
                </c:pt>
                <c:pt idx="59">
                  <c:v>42764</c:v>
                </c:pt>
                <c:pt idx="60">
                  <c:v>42765</c:v>
                </c:pt>
                <c:pt idx="61">
                  <c:v>42766</c:v>
                </c:pt>
                <c:pt idx="62">
                  <c:v>42767</c:v>
                </c:pt>
                <c:pt idx="63">
                  <c:v>42768</c:v>
                </c:pt>
                <c:pt idx="64">
                  <c:v>42769</c:v>
                </c:pt>
                <c:pt idx="65">
                  <c:v>42770</c:v>
                </c:pt>
                <c:pt idx="66">
                  <c:v>42771</c:v>
                </c:pt>
                <c:pt idx="67">
                  <c:v>42772</c:v>
                </c:pt>
                <c:pt idx="68">
                  <c:v>42773</c:v>
                </c:pt>
                <c:pt idx="69">
                  <c:v>42774</c:v>
                </c:pt>
                <c:pt idx="70">
                  <c:v>42775</c:v>
                </c:pt>
                <c:pt idx="71">
                  <c:v>42776</c:v>
                </c:pt>
                <c:pt idx="72">
                  <c:v>42777</c:v>
                </c:pt>
                <c:pt idx="73">
                  <c:v>42778</c:v>
                </c:pt>
                <c:pt idx="74">
                  <c:v>42779</c:v>
                </c:pt>
                <c:pt idx="75">
                  <c:v>42780</c:v>
                </c:pt>
                <c:pt idx="76">
                  <c:v>42781</c:v>
                </c:pt>
                <c:pt idx="77">
                  <c:v>42782</c:v>
                </c:pt>
                <c:pt idx="78">
                  <c:v>42783</c:v>
                </c:pt>
                <c:pt idx="79">
                  <c:v>42784</c:v>
                </c:pt>
                <c:pt idx="80">
                  <c:v>42785</c:v>
                </c:pt>
                <c:pt idx="81">
                  <c:v>42786</c:v>
                </c:pt>
                <c:pt idx="82">
                  <c:v>42787</c:v>
                </c:pt>
                <c:pt idx="83">
                  <c:v>42788</c:v>
                </c:pt>
                <c:pt idx="84">
                  <c:v>42789</c:v>
                </c:pt>
                <c:pt idx="85">
                  <c:v>42790</c:v>
                </c:pt>
                <c:pt idx="86">
                  <c:v>42791</c:v>
                </c:pt>
                <c:pt idx="87">
                  <c:v>42792</c:v>
                </c:pt>
                <c:pt idx="88">
                  <c:v>42793</c:v>
                </c:pt>
                <c:pt idx="89">
                  <c:v>42794</c:v>
                </c:pt>
                <c:pt idx="90">
                  <c:v>42795</c:v>
                </c:pt>
                <c:pt idx="91">
                  <c:v>42796</c:v>
                </c:pt>
                <c:pt idx="92">
                  <c:v>42797</c:v>
                </c:pt>
                <c:pt idx="93">
                  <c:v>42798</c:v>
                </c:pt>
                <c:pt idx="94">
                  <c:v>42799</c:v>
                </c:pt>
                <c:pt idx="95">
                  <c:v>42800</c:v>
                </c:pt>
                <c:pt idx="96">
                  <c:v>42801</c:v>
                </c:pt>
                <c:pt idx="97">
                  <c:v>42802</c:v>
                </c:pt>
                <c:pt idx="98">
                  <c:v>42803</c:v>
                </c:pt>
                <c:pt idx="99">
                  <c:v>42804</c:v>
                </c:pt>
                <c:pt idx="100">
                  <c:v>42805</c:v>
                </c:pt>
                <c:pt idx="101">
                  <c:v>42806</c:v>
                </c:pt>
                <c:pt idx="102">
                  <c:v>42807</c:v>
                </c:pt>
                <c:pt idx="103">
                  <c:v>42808</c:v>
                </c:pt>
                <c:pt idx="104">
                  <c:v>42809</c:v>
                </c:pt>
                <c:pt idx="105">
                  <c:v>42810</c:v>
                </c:pt>
                <c:pt idx="106">
                  <c:v>42811</c:v>
                </c:pt>
                <c:pt idx="107">
                  <c:v>42812</c:v>
                </c:pt>
                <c:pt idx="108">
                  <c:v>42813</c:v>
                </c:pt>
                <c:pt idx="109">
                  <c:v>42814</c:v>
                </c:pt>
                <c:pt idx="110">
                  <c:v>42815</c:v>
                </c:pt>
                <c:pt idx="111">
                  <c:v>42816</c:v>
                </c:pt>
                <c:pt idx="112">
                  <c:v>42817</c:v>
                </c:pt>
                <c:pt idx="113">
                  <c:v>42818</c:v>
                </c:pt>
                <c:pt idx="114">
                  <c:v>42819</c:v>
                </c:pt>
                <c:pt idx="115">
                  <c:v>42820</c:v>
                </c:pt>
                <c:pt idx="116">
                  <c:v>42821</c:v>
                </c:pt>
                <c:pt idx="117">
                  <c:v>42822</c:v>
                </c:pt>
                <c:pt idx="118">
                  <c:v>42823</c:v>
                </c:pt>
                <c:pt idx="119">
                  <c:v>42824</c:v>
                </c:pt>
                <c:pt idx="120">
                  <c:v>42825</c:v>
                </c:pt>
                <c:pt idx="121">
                  <c:v>42826</c:v>
                </c:pt>
                <c:pt idx="122">
                  <c:v>42827</c:v>
                </c:pt>
                <c:pt idx="123">
                  <c:v>42828</c:v>
                </c:pt>
                <c:pt idx="124">
                  <c:v>42829</c:v>
                </c:pt>
                <c:pt idx="125">
                  <c:v>42830</c:v>
                </c:pt>
                <c:pt idx="126">
                  <c:v>42831</c:v>
                </c:pt>
                <c:pt idx="127">
                  <c:v>42832</c:v>
                </c:pt>
                <c:pt idx="128">
                  <c:v>42833</c:v>
                </c:pt>
                <c:pt idx="129">
                  <c:v>42834</c:v>
                </c:pt>
                <c:pt idx="130">
                  <c:v>42835</c:v>
                </c:pt>
                <c:pt idx="131">
                  <c:v>42836</c:v>
                </c:pt>
                <c:pt idx="132">
                  <c:v>42837</c:v>
                </c:pt>
                <c:pt idx="133">
                  <c:v>42838</c:v>
                </c:pt>
                <c:pt idx="134">
                  <c:v>42839</c:v>
                </c:pt>
                <c:pt idx="135">
                  <c:v>42840</c:v>
                </c:pt>
                <c:pt idx="136">
                  <c:v>42841</c:v>
                </c:pt>
                <c:pt idx="137">
                  <c:v>42842</c:v>
                </c:pt>
                <c:pt idx="138">
                  <c:v>42843</c:v>
                </c:pt>
                <c:pt idx="139">
                  <c:v>42844</c:v>
                </c:pt>
                <c:pt idx="140">
                  <c:v>42845</c:v>
                </c:pt>
                <c:pt idx="141">
                  <c:v>42846</c:v>
                </c:pt>
                <c:pt idx="142">
                  <c:v>42847</c:v>
                </c:pt>
                <c:pt idx="143">
                  <c:v>42848</c:v>
                </c:pt>
                <c:pt idx="144">
                  <c:v>42849</c:v>
                </c:pt>
                <c:pt idx="145">
                  <c:v>42850</c:v>
                </c:pt>
                <c:pt idx="146">
                  <c:v>42851</c:v>
                </c:pt>
                <c:pt idx="147">
                  <c:v>42852</c:v>
                </c:pt>
                <c:pt idx="148">
                  <c:v>42853</c:v>
                </c:pt>
                <c:pt idx="149">
                  <c:v>42854</c:v>
                </c:pt>
                <c:pt idx="150">
                  <c:v>42855</c:v>
                </c:pt>
                <c:pt idx="151">
                  <c:v>42856</c:v>
                </c:pt>
                <c:pt idx="152">
                  <c:v>42857</c:v>
                </c:pt>
                <c:pt idx="153">
                  <c:v>42858</c:v>
                </c:pt>
                <c:pt idx="154">
                  <c:v>42859</c:v>
                </c:pt>
                <c:pt idx="155">
                  <c:v>42860</c:v>
                </c:pt>
                <c:pt idx="156">
                  <c:v>42861</c:v>
                </c:pt>
                <c:pt idx="157">
                  <c:v>42862</c:v>
                </c:pt>
                <c:pt idx="158">
                  <c:v>42863</c:v>
                </c:pt>
                <c:pt idx="159">
                  <c:v>42864</c:v>
                </c:pt>
                <c:pt idx="160">
                  <c:v>42865</c:v>
                </c:pt>
                <c:pt idx="161">
                  <c:v>42866</c:v>
                </c:pt>
                <c:pt idx="162">
                  <c:v>42867</c:v>
                </c:pt>
                <c:pt idx="163">
                  <c:v>42868</c:v>
                </c:pt>
                <c:pt idx="164">
                  <c:v>42869</c:v>
                </c:pt>
                <c:pt idx="165">
                  <c:v>42870</c:v>
                </c:pt>
                <c:pt idx="166">
                  <c:v>42871</c:v>
                </c:pt>
                <c:pt idx="167">
                  <c:v>42872</c:v>
                </c:pt>
                <c:pt idx="168">
                  <c:v>42873</c:v>
                </c:pt>
                <c:pt idx="169">
                  <c:v>42874</c:v>
                </c:pt>
                <c:pt idx="170">
                  <c:v>42875</c:v>
                </c:pt>
                <c:pt idx="171">
                  <c:v>42876</c:v>
                </c:pt>
                <c:pt idx="172">
                  <c:v>42877</c:v>
                </c:pt>
                <c:pt idx="173">
                  <c:v>42878</c:v>
                </c:pt>
                <c:pt idx="174">
                  <c:v>42879</c:v>
                </c:pt>
                <c:pt idx="175">
                  <c:v>42880</c:v>
                </c:pt>
                <c:pt idx="176">
                  <c:v>42881</c:v>
                </c:pt>
                <c:pt idx="177">
                  <c:v>42882</c:v>
                </c:pt>
                <c:pt idx="178">
                  <c:v>42883</c:v>
                </c:pt>
                <c:pt idx="179">
                  <c:v>42884</c:v>
                </c:pt>
                <c:pt idx="180">
                  <c:v>42885</c:v>
                </c:pt>
                <c:pt idx="181">
                  <c:v>42886</c:v>
                </c:pt>
              </c:numCache>
            </c:numRef>
          </c:cat>
          <c:val>
            <c:numRef>
              <c:f>Chart4_Data!$B$2:$B$185</c:f>
              <c:numCache>
                <c:formatCode>General</c:formatCode>
                <c:ptCount val="184"/>
                <c:pt idx="0">
                  <c:v>2373</c:v>
                </c:pt>
                <c:pt idx="1">
                  <c:v>4876</c:v>
                </c:pt>
                <c:pt idx="2">
                  <c:v>5197</c:v>
                </c:pt>
                <c:pt idx="3">
                  <c:v>4926</c:v>
                </c:pt>
                <c:pt idx="4">
                  <c:v>5335</c:v>
                </c:pt>
                <c:pt idx="5">
                  <c:v>48737</c:v>
                </c:pt>
                <c:pt idx="6">
                  <c:v>3439</c:v>
                </c:pt>
                <c:pt idx="7">
                  <c:v>958091</c:v>
                </c:pt>
                <c:pt idx="8">
                  <c:v>4622</c:v>
                </c:pt>
                <c:pt idx="9">
                  <c:v>5487</c:v>
                </c:pt>
                <c:pt idx="10">
                  <c:v>4134</c:v>
                </c:pt>
                <c:pt idx="11">
                  <c:v>3610</c:v>
                </c:pt>
                <c:pt idx="12">
                  <c:v>4059</c:v>
                </c:pt>
                <c:pt idx="13">
                  <c:v>100190</c:v>
                </c:pt>
                <c:pt idx="14">
                  <c:v>213637</c:v>
                </c:pt>
                <c:pt idx="15">
                  <c:v>3808</c:v>
                </c:pt>
                <c:pt idx="16">
                  <c:v>4560</c:v>
                </c:pt>
                <c:pt idx="17">
                  <c:v>3397</c:v>
                </c:pt>
                <c:pt idx="18">
                  <c:v>51203</c:v>
                </c:pt>
                <c:pt idx="19">
                  <c:v>2428</c:v>
                </c:pt>
                <c:pt idx="20">
                  <c:v>2208</c:v>
                </c:pt>
                <c:pt idx="21">
                  <c:v>2108</c:v>
                </c:pt>
                <c:pt idx="22">
                  <c:v>2073</c:v>
                </c:pt>
                <c:pt idx="23">
                  <c:v>187706</c:v>
                </c:pt>
                <c:pt idx="24">
                  <c:v>4459</c:v>
                </c:pt>
                <c:pt idx="25">
                  <c:v>4548</c:v>
                </c:pt>
                <c:pt idx="26">
                  <c:v>3243</c:v>
                </c:pt>
                <c:pt idx="27">
                  <c:v>2676</c:v>
                </c:pt>
                <c:pt idx="28">
                  <c:v>2567</c:v>
                </c:pt>
                <c:pt idx="29">
                  <c:v>2388</c:v>
                </c:pt>
                <c:pt idx="30">
                  <c:v>3154</c:v>
                </c:pt>
                <c:pt idx="31">
                  <c:v>3294</c:v>
                </c:pt>
                <c:pt idx="32">
                  <c:v>3259</c:v>
                </c:pt>
                <c:pt idx="33">
                  <c:v>7269</c:v>
                </c:pt>
                <c:pt idx="34">
                  <c:v>2931</c:v>
                </c:pt>
                <c:pt idx="35">
                  <c:v>50200</c:v>
                </c:pt>
                <c:pt idx="36">
                  <c:v>2970</c:v>
                </c:pt>
                <c:pt idx="37">
                  <c:v>3770</c:v>
                </c:pt>
                <c:pt idx="38">
                  <c:v>7835</c:v>
                </c:pt>
                <c:pt idx="39">
                  <c:v>3923</c:v>
                </c:pt>
                <c:pt idx="40">
                  <c:v>4236</c:v>
                </c:pt>
                <c:pt idx="41">
                  <c:v>3189</c:v>
                </c:pt>
                <c:pt idx="42">
                  <c:v>3739</c:v>
                </c:pt>
                <c:pt idx="43">
                  <c:v>2797</c:v>
                </c:pt>
                <c:pt idx="44">
                  <c:v>4493</c:v>
                </c:pt>
                <c:pt idx="45">
                  <c:v>5086</c:v>
                </c:pt>
                <c:pt idx="46">
                  <c:v>5955</c:v>
                </c:pt>
                <c:pt idx="47">
                  <c:v>3665</c:v>
                </c:pt>
                <c:pt idx="48">
                  <c:v>3027</c:v>
                </c:pt>
                <c:pt idx="49">
                  <c:v>2568</c:v>
                </c:pt>
                <c:pt idx="50">
                  <c:v>3110</c:v>
                </c:pt>
                <c:pt idx="51">
                  <c:v>3475</c:v>
                </c:pt>
                <c:pt idx="52">
                  <c:v>2644</c:v>
                </c:pt>
                <c:pt idx="53">
                  <c:v>2866</c:v>
                </c:pt>
                <c:pt idx="54">
                  <c:v>2559</c:v>
                </c:pt>
                <c:pt idx="55">
                  <c:v>2110</c:v>
                </c:pt>
                <c:pt idx="56">
                  <c:v>1871</c:v>
                </c:pt>
                <c:pt idx="57">
                  <c:v>2220</c:v>
                </c:pt>
                <c:pt idx="58">
                  <c:v>30702</c:v>
                </c:pt>
                <c:pt idx="59">
                  <c:v>3040</c:v>
                </c:pt>
                <c:pt idx="60">
                  <c:v>2297</c:v>
                </c:pt>
                <c:pt idx="61">
                  <c:v>1826</c:v>
                </c:pt>
                <c:pt idx="62">
                  <c:v>1408</c:v>
                </c:pt>
                <c:pt idx="63">
                  <c:v>1926</c:v>
                </c:pt>
                <c:pt idx="64">
                  <c:v>2284</c:v>
                </c:pt>
                <c:pt idx="65">
                  <c:v>2468</c:v>
                </c:pt>
                <c:pt idx="66">
                  <c:v>4194</c:v>
                </c:pt>
                <c:pt idx="67">
                  <c:v>2556</c:v>
                </c:pt>
                <c:pt idx="68">
                  <c:v>2174</c:v>
                </c:pt>
                <c:pt idx="69">
                  <c:v>1464</c:v>
                </c:pt>
                <c:pt idx="70">
                  <c:v>1382</c:v>
                </c:pt>
                <c:pt idx="71">
                  <c:v>3266</c:v>
                </c:pt>
                <c:pt idx="72">
                  <c:v>3261</c:v>
                </c:pt>
                <c:pt idx="73">
                  <c:v>3404</c:v>
                </c:pt>
                <c:pt idx="74">
                  <c:v>2251</c:v>
                </c:pt>
                <c:pt idx="75">
                  <c:v>2355</c:v>
                </c:pt>
                <c:pt idx="76">
                  <c:v>1442</c:v>
                </c:pt>
                <c:pt idx="77">
                  <c:v>1104</c:v>
                </c:pt>
                <c:pt idx="78">
                  <c:v>2180</c:v>
                </c:pt>
                <c:pt idx="79">
                  <c:v>2237</c:v>
                </c:pt>
                <c:pt idx="80">
                  <c:v>6700</c:v>
                </c:pt>
                <c:pt idx="81">
                  <c:v>2401</c:v>
                </c:pt>
                <c:pt idx="82">
                  <c:v>2181</c:v>
                </c:pt>
                <c:pt idx="83">
                  <c:v>1484</c:v>
                </c:pt>
                <c:pt idx="84">
                  <c:v>2604</c:v>
                </c:pt>
                <c:pt idx="85">
                  <c:v>2462</c:v>
                </c:pt>
                <c:pt idx="86">
                  <c:v>2696</c:v>
                </c:pt>
                <c:pt idx="87">
                  <c:v>3070</c:v>
                </c:pt>
                <c:pt idx="88">
                  <c:v>2330</c:v>
                </c:pt>
                <c:pt idx="89">
                  <c:v>1792</c:v>
                </c:pt>
                <c:pt idx="90">
                  <c:v>1455</c:v>
                </c:pt>
                <c:pt idx="91">
                  <c:v>1070</c:v>
                </c:pt>
                <c:pt idx="92">
                  <c:v>2594</c:v>
                </c:pt>
                <c:pt idx="93">
                  <c:v>3728</c:v>
                </c:pt>
                <c:pt idx="94">
                  <c:v>2678</c:v>
                </c:pt>
                <c:pt idx="95">
                  <c:v>2638</c:v>
                </c:pt>
                <c:pt idx="96">
                  <c:v>8425</c:v>
                </c:pt>
                <c:pt idx="97">
                  <c:v>2895</c:v>
                </c:pt>
                <c:pt idx="98">
                  <c:v>1757</c:v>
                </c:pt>
                <c:pt idx="99">
                  <c:v>2876</c:v>
                </c:pt>
                <c:pt idx="100">
                  <c:v>3774</c:v>
                </c:pt>
                <c:pt idx="101">
                  <c:v>3791</c:v>
                </c:pt>
                <c:pt idx="102">
                  <c:v>2922</c:v>
                </c:pt>
                <c:pt idx="103">
                  <c:v>2316</c:v>
                </c:pt>
                <c:pt idx="104">
                  <c:v>1699</c:v>
                </c:pt>
                <c:pt idx="105">
                  <c:v>1246</c:v>
                </c:pt>
                <c:pt idx="106">
                  <c:v>3402</c:v>
                </c:pt>
                <c:pt idx="107">
                  <c:v>3622</c:v>
                </c:pt>
                <c:pt idx="108">
                  <c:v>2786</c:v>
                </c:pt>
                <c:pt idx="109">
                  <c:v>2746</c:v>
                </c:pt>
                <c:pt idx="110">
                  <c:v>2011</c:v>
                </c:pt>
                <c:pt idx="111">
                  <c:v>1836</c:v>
                </c:pt>
                <c:pt idx="112">
                  <c:v>1067</c:v>
                </c:pt>
                <c:pt idx="113">
                  <c:v>2003</c:v>
                </c:pt>
                <c:pt idx="114">
                  <c:v>2897</c:v>
                </c:pt>
                <c:pt idx="115">
                  <c:v>3286</c:v>
                </c:pt>
                <c:pt idx="116">
                  <c:v>3146</c:v>
                </c:pt>
                <c:pt idx="117">
                  <c:v>2232</c:v>
                </c:pt>
                <c:pt idx="118">
                  <c:v>1664</c:v>
                </c:pt>
                <c:pt idx="119">
                  <c:v>1319</c:v>
                </c:pt>
                <c:pt idx="120">
                  <c:v>3730</c:v>
                </c:pt>
                <c:pt idx="121">
                  <c:v>4480</c:v>
                </c:pt>
                <c:pt idx="122">
                  <c:v>5377</c:v>
                </c:pt>
                <c:pt idx="123">
                  <c:v>2151</c:v>
                </c:pt>
                <c:pt idx="124">
                  <c:v>2205</c:v>
                </c:pt>
                <c:pt idx="125">
                  <c:v>1376</c:v>
                </c:pt>
                <c:pt idx="126">
                  <c:v>1037</c:v>
                </c:pt>
                <c:pt idx="127">
                  <c:v>2728</c:v>
                </c:pt>
                <c:pt idx="128">
                  <c:v>2958</c:v>
                </c:pt>
                <c:pt idx="129">
                  <c:v>3071</c:v>
                </c:pt>
                <c:pt idx="130">
                  <c:v>3611</c:v>
                </c:pt>
                <c:pt idx="131">
                  <c:v>2429</c:v>
                </c:pt>
                <c:pt idx="132">
                  <c:v>2441</c:v>
                </c:pt>
                <c:pt idx="133">
                  <c:v>1176</c:v>
                </c:pt>
                <c:pt idx="134">
                  <c:v>2245</c:v>
                </c:pt>
                <c:pt idx="135">
                  <c:v>2380</c:v>
                </c:pt>
                <c:pt idx="136">
                  <c:v>2928</c:v>
                </c:pt>
                <c:pt idx="137">
                  <c:v>2273</c:v>
                </c:pt>
                <c:pt idx="138">
                  <c:v>1479</c:v>
                </c:pt>
                <c:pt idx="139">
                  <c:v>1056</c:v>
                </c:pt>
                <c:pt idx="140">
                  <c:v>2521</c:v>
                </c:pt>
                <c:pt idx="141">
                  <c:v>13389</c:v>
                </c:pt>
                <c:pt idx="142">
                  <c:v>2962</c:v>
                </c:pt>
                <c:pt idx="143">
                  <c:v>3327</c:v>
                </c:pt>
                <c:pt idx="144">
                  <c:v>3331</c:v>
                </c:pt>
                <c:pt idx="145">
                  <c:v>2812</c:v>
                </c:pt>
                <c:pt idx="146">
                  <c:v>1809</c:v>
                </c:pt>
                <c:pt idx="147">
                  <c:v>1994</c:v>
                </c:pt>
                <c:pt idx="148">
                  <c:v>3046</c:v>
                </c:pt>
                <c:pt idx="149">
                  <c:v>2815</c:v>
                </c:pt>
                <c:pt idx="150">
                  <c:v>3878</c:v>
                </c:pt>
                <c:pt idx="151">
                  <c:v>8140</c:v>
                </c:pt>
                <c:pt idx="152">
                  <c:v>3033</c:v>
                </c:pt>
                <c:pt idx="153">
                  <c:v>1830</c:v>
                </c:pt>
                <c:pt idx="154">
                  <c:v>1391</c:v>
                </c:pt>
                <c:pt idx="155">
                  <c:v>3995</c:v>
                </c:pt>
                <c:pt idx="156">
                  <c:v>3400</c:v>
                </c:pt>
                <c:pt idx="157">
                  <c:v>3464</c:v>
                </c:pt>
                <c:pt idx="158">
                  <c:v>4247</c:v>
                </c:pt>
                <c:pt idx="159">
                  <c:v>2406</c:v>
                </c:pt>
                <c:pt idx="160">
                  <c:v>1651</c:v>
                </c:pt>
                <c:pt idx="161">
                  <c:v>1593</c:v>
                </c:pt>
                <c:pt idx="162">
                  <c:v>3474</c:v>
                </c:pt>
                <c:pt idx="163">
                  <c:v>3352</c:v>
                </c:pt>
                <c:pt idx="164">
                  <c:v>3279</c:v>
                </c:pt>
                <c:pt idx="165">
                  <c:v>2559</c:v>
                </c:pt>
                <c:pt idx="166">
                  <c:v>4228</c:v>
                </c:pt>
                <c:pt idx="167">
                  <c:v>1594</c:v>
                </c:pt>
                <c:pt idx="168">
                  <c:v>1594</c:v>
                </c:pt>
                <c:pt idx="169">
                  <c:v>2168</c:v>
                </c:pt>
                <c:pt idx="170">
                  <c:v>2430</c:v>
                </c:pt>
                <c:pt idx="171">
                  <c:v>3632</c:v>
                </c:pt>
                <c:pt idx="172">
                  <c:v>2592</c:v>
                </c:pt>
                <c:pt idx="173">
                  <c:v>2130</c:v>
                </c:pt>
                <c:pt idx="174">
                  <c:v>1446</c:v>
                </c:pt>
                <c:pt idx="175">
                  <c:v>1188</c:v>
                </c:pt>
                <c:pt idx="176">
                  <c:v>1173</c:v>
                </c:pt>
                <c:pt idx="177">
                  <c:v>2499</c:v>
                </c:pt>
                <c:pt idx="178">
                  <c:v>2977</c:v>
                </c:pt>
                <c:pt idx="179">
                  <c:v>2963</c:v>
                </c:pt>
                <c:pt idx="180">
                  <c:v>1950</c:v>
                </c:pt>
                <c:pt idx="181">
                  <c:v>2222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A-46BC-8AD5-B916C3F3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28000"/>
        <c:axId val="1"/>
      </c:lineChart>
      <c:lineChart>
        <c:grouping val="standard"/>
        <c:varyColors val="0"/>
        <c:ser>
          <c:idx val="1"/>
          <c:order val="1"/>
          <c:tx>
            <c:strRef>
              <c:f>Chart4_Data!$C$1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Chart4_Data!$A$2:$A$185</c:f>
              <c:numCache>
                <c:formatCode>m/d/yyyy</c:formatCode>
                <c:ptCount val="184"/>
                <c:pt idx="0">
                  <c:v>42705</c:v>
                </c:pt>
                <c:pt idx="1">
                  <c:v>42706</c:v>
                </c:pt>
                <c:pt idx="2">
                  <c:v>42707</c:v>
                </c:pt>
                <c:pt idx="3">
                  <c:v>42708</c:v>
                </c:pt>
                <c:pt idx="4">
                  <c:v>42709</c:v>
                </c:pt>
                <c:pt idx="5">
                  <c:v>42710</c:v>
                </c:pt>
                <c:pt idx="6">
                  <c:v>42711</c:v>
                </c:pt>
                <c:pt idx="7">
                  <c:v>42712</c:v>
                </c:pt>
                <c:pt idx="8">
                  <c:v>42713</c:v>
                </c:pt>
                <c:pt idx="9">
                  <c:v>42714</c:v>
                </c:pt>
                <c:pt idx="10">
                  <c:v>42715</c:v>
                </c:pt>
                <c:pt idx="11">
                  <c:v>42716</c:v>
                </c:pt>
                <c:pt idx="12">
                  <c:v>42717</c:v>
                </c:pt>
                <c:pt idx="13">
                  <c:v>42718</c:v>
                </c:pt>
                <c:pt idx="14">
                  <c:v>42719</c:v>
                </c:pt>
                <c:pt idx="15">
                  <c:v>42720</c:v>
                </c:pt>
                <c:pt idx="16">
                  <c:v>42721</c:v>
                </c:pt>
                <c:pt idx="17">
                  <c:v>42722</c:v>
                </c:pt>
                <c:pt idx="18">
                  <c:v>42723</c:v>
                </c:pt>
                <c:pt idx="19">
                  <c:v>42724</c:v>
                </c:pt>
                <c:pt idx="20">
                  <c:v>42725</c:v>
                </c:pt>
                <c:pt idx="21">
                  <c:v>42726</c:v>
                </c:pt>
                <c:pt idx="22">
                  <c:v>42727</c:v>
                </c:pt>
                <c:pt idx="23">
                  <c:v>42728</c:v>
                </c:pt>
                <c:pt idx="24">
                  <c:v>42729</c:v>
                </c:pt>
                <c:pt idx="25">
                  <c:v>42730</c:v>
                </c:pt>
                <c:pt idx="26">
                  <c:v>42731</c:v>
                </c:pt>
                <c:pt idx="27">
                  <c:v>42732</c:v>
                </c:pt>
                <c:pt idx="28">
                  <c:v>42733</c:v>
                </c:pt>
                <c:pt idx="29">
                  <c:v>42734</c:v>
                </c:pt>
                <c:pt idx="30">
                  <c:v>42735</c:v>
                </c:pt>
                <c:pt idx="31">
                  <c:v>42736</c:v>
                </c:pt>
                <c:pt idx="32">
                  <c:v>42737</c:v>
                </c:pt>
                <c:pt idx="33">
                  <c:v>42738</c:v>
                </c:pt>
                <c:pt idx="34">
                  <c:v>42739</c:v>
                </c:pt>
                <c:pt idx="35">
                  <c:v>42740</c:v>
                </c:pt>
                <c:pt idx="36">
                  <c:v>42741</c:v>
                </c:pt>
                <c:pt idx="37">
                  <c:v>42742</c:v>
                </c:pt>
                <c:pt idx="38">
                  <c:v>42743</c:v>
                </c:pt>
                <c:pt idx="39">
                  <c:v>42744</c:v>
                </c:pt>
                <c:pt idx="40">
                  <c:v>42745</c:v>
                </c:pt>
                <c:pt idx="41">
                  <c:v>42746</c:v>
                </c:pt>
                <c:pt idx="42">
                  <c:v>42747</c:v>
                </c:pt>
                <c:pt idx="43">
                  <c:v>42748</c:v>
                </c:pt>
                <c:pt idx="44">
                  <c:v>42749</c:v>
                </c:pt>
                <c:pt idx="45">
                  <c:v>42750</c:v>
                </c:pt>
                <c:pt idx="46">
                  <c:v>42751</c:v>
                </c:pt>
                <c:pt idx="47">
                  <c:v>42752</c:v>
                </c:pt>
                <c:pt idx="48">
                  <c:v>42753</c:v>
                </c:pt>
                <c:pt idx="49">
                  <c:v>42754</c:v>
                </c:pt>
                <c:pt idx="50">
                  <c:v>42755</c:v>
                </c:pt>
                <c:pt idx="51">
                  <c:v>42756</c:v>
                </c:pt>
                <c:pt idx="52">
                  <c:v>42757</c:v>
                </c:pt>
                <c:pt idx="53">
                  <c:v>42758</c:v>
                </c:pt>
                <c:pt idx="54">
                  <c:v>42759</c:v>
                </c:pt>
                <c:pt idx="55">
                  <c:v>42760</c:v>
                </c:pt>
                <c:pt idx="56">
                  <c:v>42761</c:v>
                </c:pt>
                <c:pt idx="57">
                  <c:v>42762</c:v>
                </c:pt>
                <c:pt idx="58">
                  <c:v>42763</c:v>
                </c:pt>
                <c:pt idx="59">
                  <c:v>42764</c:v>
                </c:pt>
                <c:pt idx="60">
                  <c:v>42765</c:v>
                </c:pt>
                <c:pt idx="61">
                  <c:v>42766</c:v>
                </c:pt>
                <c:pt idx="62">
                  <c:v>42767</c:v>
                </c:pt>
                <c:pt idx="63">
                  <c:v>42768</c:v>
                </c:pt>
                <c:pt idx="64">
                  <c:v>42769</c:v>
                </c:pt>
                <c:pt idx="65">
                  <c:v>42770</c:v>
                </c:pt>
                <c:pt idx="66">
                  <c:v>42771</c:v>
                </c:pt>
                <c:pt idx="67">
                  <c:v>42772</c:v>
                </c:pt>
                <c:pt idx="68">
                  <c:v>42773</c:v>
                </c:pt>
                <c:pt idx="69">
                  <c:v>42774</c:v>
                </c:pt>
                <c:pt idx="70">
                  <c:v>42775</c:v>
                </c:pt>
                <c:pt idx="71">
                  <c:v>42776</c:v>
                </c:pt>
                <c:pt idx="72">
                  <c:v>42777</c:v>
                </c:pt>
                <c:pt idx="73">
                  <c:v>42778</c:v>
                </c:pt>
                <c:pt idx="74">
                  <c:v>42779</c:v>
                </c:pt>
                <c:pt idx="75">
                  <c:v>42780</c:v>
                </c:pt>
                <c:pt idx="76">
                  <c:v>42781</c:v>
                </c:pt>
                <c:pt idx="77">
                  <c:v>42782</c:v>
                </c:pt>
                <c:pt idx="78">
                  <c:v>42783</c:v>
                </c:pt>
                <c:pt idx="79">
                  <c:v>42784</c:v>
                </c:pt>
                <c:pt idx="80">
                  <c:v>42785</c:v>
                </c:pt>
                <c:pt idx="81">
                  <c:v>42786</c:v>
                </c:pt>
                <c:pt idx="82">
                  <c:v>42787</c:v>
                </c:pt>
                <c:pt idx="83">
                  <c:v>42788</c:v>
                </c:pt>
                <c:pt idx="84">
                  <c:v>42789</c:v>
                </c:pt>
                <c:pt idx="85">
                  <c:v>42790</c:v>
                </c:pt>
                <c:pt idx="86">
                  <c:v>42791</c:v>
                </c:pt>
                <c:pt idx="87">
                  <c:v>42792</c:v>
                </c:pt>
                <c:pt idx="88">
                  <c:v>42793</c:v>
                </c:pt>
                <c:pt idx="89">
                  <c:v>42794</c:v>
                </c:pt>
                <c:pt idx="90">
                  <c:v>42795</c:v>
                </c:pt>
                <c:pt idx="91">
                  <c:v>42796</c:v>
                </c:pt>
                <c:pt idx="92">
                  <c:v>42797</c:v>
                </c:pt>
                <c:pt idx="93">
                  <c:v>42798</c:v>
                </c:pt>
                <c:pt idx="94">
                  <c:v>42799</c:v>
                </c:pt>
                <c:pt idx="95">
                  <c:v>42800</c:v>
                </c:pt>
                <c:pt idx="96">
                  <c:v>42801</c:v>
                </c:pt>
                <c:pt idx="97">
                  <c:v>42802</c:v>
                </c:pt>
                <c:pt idx="98">
                  <c:v>42803</c:v>
                </c:pt>
                <c:pt idx="99">
                  <c:v>42804</c:v>
                </c:pt>
                <c:pt idx="100">
                  <c:v>42805</c:v>
                </c:pt>
                <c:pt idx="101">
                  <c:v>42806</c:v>
                </c:pt>
                <c:pt idx="102">
                  <c:v>42807</c:v>
                </c:pt>
                <c:pt idx="103">
                  <c:v>42808</c:v>
                </c:pt>
                <c:pt idx="104">
                  <c:v>42809</c:v>
                </c:pt>
                <c:pt idx="105">
                  <c:v>42810</c:v>
                </c:pt>
                <c:pt idx="106">
                  <c:v>42811</c:v>
                </c:pt>
                <c:pt idx="107">
                  <c:v>42812</c:v>
                </c:pt>
                <c:pt idx="108">
                  <c:v>42813</c:v>
                </c:pt>
                <c:pt idx="109">
                  <c:v>42814</c:v>
                </c:pt>
                <c:pt idx="110">
                  <c:v>42815</c:v>
                </c:pt>
                <c:pt idx="111">
                  <c:v>42816</c:v>
                </c:pt>
                <c:pt idx="112">
                  <c:v>42817</c:v>
                </c:pt>
                <c:pt idx="113">
                  <c:v>42818</c:v>
                </c:pt>
                <c:pt idx="114">
                  <c:v>42819</c:v>
                </c:pt>
                <c:pt idx="115">
                  <c:v>42820</c:v>
                </c:pt>
                <c:pt idx="116">
                  <c:v>42821</c:v>
                </c:pt>
                <c:pt idx="117">
                  <c:v>42822</c:v>
                </c:pt>
                <c:pt idx="118">
                  <c:v>42823</c:v>
                </c:pt>
                <c:pt idx="119">
                  <c:v>42824</c:v>
                </c:pt>
                <c:pt idx="120">
                  <c:v>42825</c:v>
                </c:pt>
                <c:pt idx="121">
                  <c:v>42826</c:v>
                </c:pt>
                <c:pt idx="122">
                  <c:v>42827</c:v>
                </c:pt>
                <c:pt idx="123">
                  <c:v>42828</c:v>
                </c:pt>
                <c:pt idx="124">
                  <c:v>42829</c:v>
                </c:pt>
                <c:pt idx="125">
                  <c:v>42830</c:v>
                </c:pt>
                <c:pt idx="126">
                  <c:v>42831</c:v>
                </c:pt>
                <c:pt idx="127">
                  <c:v>42832</c:v>
                </c:pt>
                <c:pt idx="128">
                  <c:v>42833</c:v>
                </c:pt>
                <c:pt idx="129">
                  <c:v>42834</c:v>
                </c:pt>
                <c:pt idx="130">
                  <c:v>42835</c:v>
                </c:pt>
                <c:pt idx="131">
                  <c:v>42836</c:v>
                </c:pt>
                <c:pt idx="132">
                  <c:v>42837</c:v>
                </c:pt>
                <c:pt idx="133">
                  <c:v>42838</c:v>
                </c:pt>
                <c:pt idx="134">
                  <c:v>42839</c:v>
                </c:pt>
                <c:pt idx="135">
                  <c:v>42840</c:v>
                </c:pt>
                <c:pt idx="136">
                  <c:v>42841</c:v>
                </c:pt>
                <c:pt idx="137">
                  <c:v>42842</c:v>
                </c:pt>
                <c:pt idx="138">
                  <c:v>42843</c:v>
                </c:pt>
                <c:pt idx="139">
                  <c:v>42844</c:v>
                </c:pt>
                <c:pt idx="140">
                  <c:v>42845</c:v>
                </c:pt>
                <c:pt idx="141">
                  <c:v>42846</c:v>
                </c:pt>
                <c:pt idx="142">
                  <c:v>42847</c:v>
                </c:pt>
                <c:pt idx="143">
                  <c:v>42848</c:v>
                </c:pt>
                <c:pt idx="144">
                  <c:v>42849</c:v>
                </c:pt>
                <c:pt idx="145">
                  <c:v>42850</c:v>
                </c:pt>
                <c:pt idx="146">
                  <c:v>42851</c:v>
                </c:pt>
                <c:pt idx="147">
                  <c:v>42852</c:v>
                </c:pt>
                <c:pt idx="148">
                  <c:v>42853</c:v>
                </c:pt>
                <c:pt idx="149">
                  <c:v>42854</c:v>
                </c:pt>
                <c:pt idx="150">
                  <c:v>42855</c:v>
                </c:pt>
                <c:pt idx="151">
                  <c:v>42856</c:v>
                </c:pt>
                <c:pt idx="152">
                  <c:v>42857</c:v>
                </c:pt>
                <c:pt idx="153">
                  <c:v>42858</c:v>
                </c:pt>
                <c:pt idx="154">
                  <c:v>42859</c:v>
                </c:pt>
                <c:pt idx="155">
                  <c:v>42860</c:v>
                </c:pt>
                <c:pt idx="156">
                  <c:v>42861</c:v>
                </c:pt>
                <c:pt idx="157">
                  <c:v>42862</c:v>
                </c:pt>
                <c:pt idx="158">
                  <c:v>42863</c:v>
                </c:pt>
                <c:pt idx="159">
                  <c:v>42864</c:v>
                </c:pt>
                <c:pt idx="160">
                  <c:v>42865</c:v>
                </c:pt>
                <c:pt idx="161">
                  <c:v>42866</c:v>
                </c:pt>
                <c:pt idx="162">
                  <c:v>42867</c:v>
                </c:pt>
                <c:pt idx="163">
                  <c:v>42868</c:v>
                </c:pt>
                <c:pt idx="164">
                  <c:v>42869</c:v>
                </c:pt>
                <c:pt idx="165">
                  <c:v>42870</c:v>
                </c:pt>
                <c:pt idx="166">
                  <c:v>42871</c:v>
                </c:pt>
                <c:pt idx="167">
                  <c:v>42872</c:v>
                </c:pt>
                <c:pt idx="168">
                  <c:v>42873</c:v>
                </c:pt>
                <c:pt idx="169">
                  <c:v>42874</c:v>
                </c:pt>
                <c:pt idx="170">
                  <c:v>42875</c:v>
                </c:pt>
                <c:pt idx="171">
                  <c:v>42876</c:v>
                </c:pt>
                <c:pt idx="172">
                  <c:v>42877</c:v>
                </c:pt>
                <c:pt idx="173">
                  <c:v>42878</c:v>
                </c:pt>
                <c:pt idx="174">
                  <c:v>42879</c:v>
                </c:pt>
                <c:pt idx="175">
                  <c:v>42880</c:v>
                </c:pt>
                <c:pt idx="176">
                  <c:v>42881</c:v>
                </c:pt>
                <c:pt idx="177">
                  <c:v>42882</c:v>
                </c:pt>
                <c:pt idx="178">
                  <c:v>42883</c:v>
                </c:pt>
                <c:pt idx="179">
                  <c:v>42884</c:v>
                </c:pt>
                <c:pt idx="180">
                  <c:v>42885</c:v>
                </c:pt>
                <c:pt idx="181">
                  <c:v>42886</c:v>
                </c:pt>
              </c:numCache>
            </c:numRef>
          </c:cat>
          <c:val>
            <c:numRef>
              <c:f>Chart4_Data!$C$2:$C$185</c:f>
              <c:numCache>
                <c:formatCode>General</c:formatCode>
                <c:ptCount val="184"/>
                <c:pt idx="0">
                  <c:v>3.3885090560153534E-2</c:v>
                </c:pt>
                <c:pt idx="1">
                  <c:v>6.9609341128170979E-2</c:v>
                </c:pt>
                <c:pt idx="2">
                  <c:v>7.4186284801675523E-2</c:v>
                </c:pt>
                <c:pt idx="3">
                  <c:v>7.0307478897408598E-2</c:v>
                </c:pt>
                <c:pt idx="4">
                  <c:v>7.6141624849429407E-2</c:v>
                </c:pt>
                <c:pt idx="5">
                  <c:v>0.6955218990143931</c:v>
                </c:pt>
                <c:pt idx="6">
                  <c:v>4.9075044576379907E-2</c:v>
                </c:pt>
                <c:pt idx="7">
                  <c:v>13.671629796013828</c:v>
                </c:pt>
                <c:pt idx="8">
                  <c:v>6.5944642739690307E-2</c:v>
                </c:pt>
                <c:pt idx="9">
                  <c:v>7.8279410845785713E-2</c:v>
                </c:pt>
                <c:pt idx="10">
                  <c:v>5.8969951571604839E-2</c:v>
                </c:pt>
                <c:pt idx="11">
                  <c:v>5.1496031025431481E-2</c:v>
                </c:pt>
                <c:pt idx="12">
                  <c:v>5.7892168811225178E-2</c:v>
                </c:pt>
                <c:pt idx="13">
                  <c:v>1.4289934047226243</c:v>
                </c:pt>
                <c:pt idx="14">
                  <c:v>3.0470227072272675</c:v>
                </c:pt>
                <c:pt idx="15">
                  <c:v>5.4304184145944775E-2</c:v>
                </c:pt>
                <c:pt idx="16">
                  <c:v>6.5023724390669946E-2</c:v>
                </c:pt>
                <c:pt idx="17">
                  <c:v>4.8437198114128992E-2</c:v>
                </c:pt>
                <c:pt idx="18">
                  <c:v>0.73009238834875045</c:v>
                </c:pt>
                <c:pt idx="19">
                  <c:v>3.4620918763325952E-2</c:v>
                </c:pt>
                <c:pt idx="20">
                  <c:v>3.1484570207810994E-2</c:v>
                </c:pt>
                <c:pt idx="21">
                  <c:v>3.005835141635009E-2</c:v>
                </c:pt>
                <c:pt idx="22">
                  <c:v>2.9559334910686748E-2</c:v>
                </c:pt>
                <c:pt idx="23">
                  <c:v>2.675862863346897</c:v>
                </c:pt>
                <c:pt idx="24">
                  <c:v>6.3558998900866914E-2</c:v>
                </c:pt>
                <c:pt idx="25">
                  <c:v>6.4824101908961471E-2</c:v>
                </c:pt>
                <c:pt idx="26">
                  <c:v>4.6223419751981347E-2</c:v>
                </c:pt>
                <c:pt idx="27">
                  <c:v>3.8140358228611254E-2</c:v>
                </c:pt>
                <c:pt idx="28">
                  <c:v>3.6588221728329533E-2</c:v>
                </c:pt>
                <c:pt idx="29">
                  <c:v>3.4041650558180432E-2</c:v>
                </c:pt>
                <c:pt idx="30">
                  <c:v>4.4959510069633071E-2</c:v>
                </c:pt>
                <c:pt idx="31">
                  <c:v>4.6955638183287213E-2</c:v>
                </c:pt>
                <c:pt idx="32">
                  <c:v>4.6454544677041847E-2</c:v>
                </c:pt>
                <c:pt idx="33">
                  <c:v>0.10362372257638597</c:v>
                </c:pt>
                <c:pt idx="34">
                  <c:v>4.177906103591545E-2</c:v>
                </c:pt>
                <c:pt idx="35">
                  <c:v>0.71556544423286328</c:v>
                </c:pt>
                <c:pt idx="36">
                  <c:v>4.2330401181032443E-2</c:v>
                </c:pt>
                <c:pt idx="37">
                  <c:v>5.3726855233202343E-2</c:v>
                </c:pt>
                <c:pt idx="38">
                  <c:v>0.1116448022397928</c:v>
                </c:pt>
                <c:pt idx="39">
                  <c:v>5.5896679341140156E-2</c:v>
                </c:pt>
                <c:pt idx="40">
                  <c:v>6.0347399292072008E-2</c:v>
                </c:pt>
                <c:pt idx="41">
                  <c:v>4.5431369356178086E-2</c:v>
                </c:pt>
                <c:pt idx="42">
                  <c:v>5.3263307065885529E-2</c:v>
                </c:pt>
                <c:pt idx="43">
                  <c:v>3.9841250351477599E-2</c:v>
                </c:pt>
                <c:pt idx="44">
                  <c:v>6.3984519534361309E-2</c:v>
                </c:pt>
                <c:pt idx="45">
                  <c:v>7.2426289233517391E-2</c:v>
                </c:pt>
                <c:pt idx="46">
                  <c:v>8.4800418548094364E-2</c:v>
                </c:pt>
                <c:pt idx="47">
                  <c:v>5.2190580347861254E-2</c:v>
                </c:pt>
                <c:pt idx="48">
                  <c:v>4.3104970500080317E-2</c:v>
                </c:pt>
                <c:pt idx="49">
                  <c:v>3.6569303743526141E-2</c:v>
                </c:pt>
                <c:pt idx="50">
                  <c:v>4.4285125580370101E-2</c:v>
                </c:pt>
                <c:pt idx="51">
                  <c:v>4.9480194537614347E-2</c:v>
                </c:pt>
                <c:pt idx="52">
                  <c:v>3.7645316760281627E-2</c:v>
                </c:pt>
                <c:pt idx="53">
                  <c:v>4.0804599501289771E-2</c:v>
                </c:pt>
                <c:pt idx="54">
                  <c:v>3.6432927393546519E-2</c:v>
                </c:pt>
                <c:pt idx="55">
                  <c:v>3.0040051503739489E-2</c:v>
                </c:pt>
                <c:pt idx="56">
                  <c:v>2.6637050328934115E-2</c:v>
                </c:pt>
                <c:pt idx="57">
                  <c:v>3.1600834205084576E-2</c:v>
                </c:pt>
                <c:pt idx="58">
                  <c:v>0.4369931760915115</c:v>
                </c:pt>
                <c:pt idx="59">
                  <c:v>4.3266107196050257E-2</c:v>
                </c:pt>
                <c:pt idx="60">
                  <c:v>3.2695172530019918E-2</c:v>
                </c:pt>
                <c:pt idx="61">
                  <c:v>2.5996538730286907E-2</c:v>
                </c:pt>
                <c:pt idx="62">
                  <c:v>2.0047341911830139E-2</c:v>
                </c:pt>
                <c:pt idx="63">
                  <c:v>2.7422198055757616E-2</c:v>
                </c:pt>
                <c:pt idx="64">
                  <c:v>3.2514964143852805E-2</c:v>
                </c:pt>
                <c:pt idx="65">
                  <c:v>3.5132092682674074E-2</c:v>
                </c:pt>
                <c:pt idx="66">
                  <c:v>5.9695909549167779E-2</c:v>
                </c:pt>
                <c:pt idx="67">
                  <c:v>3.6380737225180253E-2</c:v>
                </c:pt>
                <c:pt idx="68">
                  <c:v>3.0941527629047803E-2</c:v>
                </c:pt>
                <c:pt idx="69">
                  <c:v>2.0836924168255885E-2</c:v>
                </c:pt>
                <c:pt idx="70">
                  <c:v>1.9669666314500886E-2</c:v>
                </c:pt>
                <c:pt idx="71">
                  <c:v>4.6471998415455684E-2</c:v>
                </c:pt>
                <c:pt idx="72">
                  <c:v>4.6395519168847252E-2</c:v>
                </c:pt>
                <c:pt idx="73">
                  <c:v>4.8427052626292676E-2</c:v>
                </c:pt>
                <c:pt idx="74">
                  <c:v>3.2023103296203038E-2</c:v>
                </c:pt>
                <c:pt idx="75">
                  <c:v>3.3500156049559179E-2</c:v>
                </c:pt>
                <c:pt idx="76">
                  <c:v>2.051372805141349E-2</c:v>
                </c:pt>
                <c:pt idx="77">
                  <c:v>1.5705434336347239E-2</c:v>
                </c:pt>
                <c:pt idx="78">
                  <c:v>3.10078004531406E-2</c:v>
                </c:pt>
                <c:pt idx="79">
                  <c:v>3.181654554239103E-2</c:v>
                </c:pt>
                <c:pt idx="80">
                  <c:v>9.5288739814949272E-2</c:v>
                </c:pt>
                <c:pt idx="81">
                  <c:v>3.4144267993680824E-2</c:v>
                </c:pt>
                <c:pt idx="82">
                  <c:v>3.1013638322106709E-2</c:v>
                </c:pt>
                <c:pt idx="83">
                  <c:v>2.1102164336944118E-2</c:v>
                </c:pt>
                <c:pt idx="84">
                  <c:v>3.7025951580463547E-2</c:v>
                </c:pt>
                <c:pt idx="85">
                  <c:v>3.499797858953882E-2</c:v>
                </c:pt>
                <c:pt idx="86">
                  <c:v>3.8321539320514762E-2</c:v>
                </c:pt>
                <c:pt idx="87">
                  <c:v>4.3635003288970603E-2</c:v>
                </c:pt>
                <c:pt idx="88">
                  <c:v>3.3115665344171964E-2</c:v>
                </c:pt>
                <c:pt idx="89">
                  <c:v>2.5474385803602437E-2</c:v>
                </c:pt>
                <c:pt idx="90">
                  <c:v>2.068509606841009E-2</c:v>
                </c:pt>
                <c:pt idx="91">
                  <c:v>1.5211006513722602E-2</c:v>
                </c:pt>
                <c:pt idx="92">
                  <c:v>3.6870813567151717E-2</c:v>
                </c:pt>
                <c:pt idx="93">
                  <c:v>5.2981517863639672E-2</c:v>
                </c:pt>
                <c:pt idx="94">
                  <c:v>3.8054962278977832E-2</c:v>
                </c:pt>
                <c:pt idx="95">
                  <c:v>3.7486127432939192E-2</c:v>
                </c:pt>
                <c:pt idx="96">
                  <c:v>0.11970335732041797</c:v>
                </c:pt>
                <c:pt idx="97">
                  <c:v>4.1130794220718497E-2</c:v>
                </c:pt>
                <c:pt idx="98">
                  <c:v>2.4961577355743534E-2</c:v>
                </c:pt>
                <c:pt idx="99">
                  <c:v>4.0850653788010387E-2</c:v>
                </c:pt>
                <c:pt idx="100">
                  <c:v>5.359682406863802E-2</c:v>
                </c:pt>
                <c:pt idx="101">
                  <c:v>5.3832326290637479E-2</c:v>
                </c:pt>
                <c:pt idx="102">
                  <c:v>4.1489645834330229E-2</c:v>
                </c:pt>
                <c:pt idx="103">
                  <c:v>3.2885278513176477E-2</c:v>
                </c:pt>
                <c:pt idx="104">
                  <c:v>2.4124592515895396E-2</c:v>
                </c:pt>
                <c:pt idx="105">
                  <c:v>1.7691794457697512E-2</c:v>
                </c:pt>
                <c:pt idx="106">
                  <c:v>4.8295291209107111E-2</c:v>
                </c:pt>
                <c:pt idx="107">
                  <c:v>5.1411772671392332E-2</c:v>
                </c:pt>
                <c:pt idx="108">
                  <c:v>3.9542039035060705E-2</c:v>
                </c:pt>
                <c:pt idx="109">
                  <c:v>3.8976427351970482E-2</c:v>
                </c:pt>
                <c:pt idx="110">
                  <c:v>2.8542065341317542E-2</c:v>
                </c:pt>
                <c:pt idx="111">
                  <c:v>2.6058872329267194E-2</c:v>
                </c:pt>
                <c:pt idx="112">
                  <c:v>1.5143651084601915E-2</c:v>
                </c:pt>
                <c:pt idx="113">
                  <c:v>2.8425407006273884E-2</c:v>
                </c:pt>
                <c:pt idx="114">
                  <c:v>4.1104209173176844E-2</c:v>
                </c:pt>
                <c:pt idx="115">
                  <c:v>4.662121074972185E-2</c:v>
                </c:pt>
                <c:pt idx="116">
                  <c:v>4.4635319789507438E-2</c:v>
                </c:pt>
                <c:pt idx="117">
                  <c:v>3.1665148432511309E-2</c:v>
                </c:pt>
                <c:pt idx="118">
                  <c:v>2.3607002427094938E-2</c:v>
                </c:pt>
                <c:pt idx="119">
                  <c:v>1.8712627945288191E-2</c:v>
                </c:pt>
                <c:pt idx="120">
                  <c:v>5.2923918816127409E-2</c:v>
                </c:pt>
                <c:pt idx="121">
                  <c:v>6.3567071916209514E-2</c:v>
                </c:pt>
                <c:pt idx="122">
                  <c:v>7.6288483687998399E-2</c:v>
                </c:pt>
                <c:pt idx="123">
                  <c:v>3.0521504819446356E-2</c:v>
                </c:pt>
                <c:pt idx="124">
                  <c:v>3.1284654316629648E-2</c:v>
                </c:pt>
                <c:pt idx="125">
                  <c:v>1.9522582065784291E-2</c:v>
                </c:pt>
                <c:pt idx="126">
                  <c:v>1.4712538005025247E-2</c:v>
                </c:pt>
                <c:pt idx="127">
                  <c:v>3.8694947642672013E-2</c:v>
                </c:pt>
                <c:pt idx="128">
                  <c:v>4.195311462873054E-2</c:v>
                </c:pt>
                <c:pt idx="129">
                  <c:v>4.3551091627752891E-2</c:v>
                </c:pt>
                <c:pt idx="130">
                  <c:v>5.1200706912889464E-2</c:v>
                </c:pt>
                <c:pt idx="131">
                  <c:v>3.4439108989784244E-2</c:v>
                </c:pt>
                <c:pt idx="132">
                  <c:v>3.4608753079661526E-2</c:v>
                </c:pt>
                <c:pt idx="133">
                  <c:v>1.6672226438323324E-2</c:v>
                </c:pt>
                <c:pt idx="134">
                  <c:v>3.1823473702966641E-2</c:v>
                </c:pt>
                <c:pt idx="135">
                  <c:v>3.3735202754947062E-2</c:v>
                </c:pt>
                <c:pt idx="136">
                  <c:v>4.1498515946173251E-2</c:v>
                </c:pt>
                <c:pt idx="137">
                  <c:v>3.2218106802811439E-2</c:v>
                </c:pt>
                <c:pt idx="138">
                  <c:v>2.0962833279284467E-2</c:v>
                </c:pt>
                <c:pt idx="139">
                  <c:v>1.4967757664065972E-2</c:v>
                </c:pt>
                <c:pt idx="140">
                  <c:v>3.5731825632659538E-2</c:v>
                </c:pt>
                <c:pt idx="141">
                  <c:v>0.18974151562501329</c:v>
                </c:pt>
                <c:pt idx="142">
                  <c:v>4.1971427122043901E-2</c:v>
                </c:pt>
                <c:pt idx="143">
                  <c:v>4.7137451789310468E-2</c:v>
                </c:pt>
                <c:pt idx="144">
                  <c:v>4.7189624799274091E-2</c:v>
                </c:pt>
                <c:pt idx="145">
                  <c:v>3.9835140316873525E-2</c:v>
                </c:pt>
                <c:pt idx="146">
                  <c:v>2.5626543489264263E-2</c:v>
                </c:pt>
                <c:pt idx="147">
                  <c:v>2.8246782820346355E-2</c:v>
                </c:pt>
                <c:pt idx="148">
                  <c:v>4.3144231477442056E-2</c:v>
                </c:pt>
                <c:pt idx="149">
                  <c:v>3.9871357861229542E-2</c:v>
                </c:pt>
                <c:pt idx="150">
                  <c:v>5.492023254002535E-2</c:v>
                </c:pt>
                <c:pt idx="151">
                  <c:v>0.11532371678988643</c:v>
                </c:pt>
                <c:pt idx="152">
                  <c:v>4.296680322167442E-2</c:v>
                </c:pt>
                <c:pt idx="153">
                  <c:v>2.5924840346191535E-2</c:v>
                </c:pt>
                <c:pt idx="154">
                  <c:v>1.9705407696527087E-2</c:v>
                </c:pt>
                <c:pt idx="155">
                  <c:v>5.6587211800055499E-2</c:v>
                </c:pt>
                <c:pt idx="156">
                  <c:v>4.8153156496059092E-2</c:v>
                </c:pt>
                <c:pt idx="157">
                  <c:v>4.9053205168146007E-2</c:v>
                </c:pt>
                <c:pt idx="158">
                  <c:v>6.0137987440548775E-2</c:v>
                </c:pt>
                <c:pt idx="159">
                  <c:v>3.4065973585986002E-2</c:v>
                </c:pt>
                <c:pt idx="160">
                  <c:v>2.3375763198846475E-2</c:v>
                </c:pt>
                <c:pt idx="161">
                  <c:v>2.2554264030153905E-2</c:v>
                </c:pt>
                <c:pt idx="162">
                  <c:v>4.9174201803903361E-2</c:v>
                </c:pt>
                <c:pt idx="163">
                  <c:v>4.7442392240168337E-2</c:v>
                </c:pt>
                <c:pt idx="164">
                  <c:v>4.6405439470409066E-2</c:v>
                </c:pt>
                <c:pt idx="165">
                  <c:v>3.6217059494622707E-2</c:v>
                </c:pt>
                <c:pt idx="166">
                  <c:v>5.9833742013263899E-2</c:v>
                </c:pt>
                <c:pt idx="167">
                  <c:v>2.2557024057759566E-2</c:v>
                </c:pt>
                <c:pt idx="168">
                  <c:v>2.255655802207571E-2</c:v>
                </c:pt>
                <c:pt idx="169">
                  <c:v>3.0674946449721598E-2</c:v>
                </c:pt>
                <c:pt idx="170">
                  <c:v>3.4379230643750383E-2</c:v>
                </c:pt>
                <c:pt idx="171">
                  <c:v>5.1380707987111252E-2</c:v>
                </c:pt>
                <c:pt idx="172">
                  <c:v>3.6666992972725528E-2</c:v>
                </c:pt>
                <c:pt idx="173">
                  <c:v>3.0129420714500116E-2</c:v>
                </c:pt>
                <c:pt idx="174">
                  <c:v>2.0453383330492587E-2</c:v>
                </c:pt>
                <c:pt idx="175">
                  <c:v>1.6803608532499001E-2</c:v>
                </c:pt>
                <c:pt idx="176">
                  <c:v>1.6590829274143438E-2</c:v>
                </c:pt>
                <c:pt idx="177">
                  <c:v>3.5338987005604179E-2</c:v>
                </c:pt>
                <c:pt idx="178">
                  <c:v>4.2096165628968611E-2</c:v>
                </c:pt>
                <c:pt idx="179">
                  <c:v>4.1894840133644966E-2</c:v>
                </c:pt>
                <c:pt idx="180">
                  <c:v>2.7576395453995855E-2</c:v>
                </c:pt>
                <c:pt idx="181">
                  <c:v>3.1434391459465409E-2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A-46BC-8AD5-B916C3F3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33452800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34528000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days"/>
      </c:dateAx>
      <c:valAx>
        <c:axId val="4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ESI ID Count/Percentage Estimated by ERCOT</a:t>
            </a:r>
          </a:p>
          <a:p>
            <a:pPr>
              <a:defRPr/>
            </a:pPr>
            <a:r>
              <a:rPr lang="en-US"/>
              <a:t>TRUE-UP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Chart8_Data!$B$1</c:f>
              <c:strCache>
                <c:ptCount val="1"/>
                <c:pt idx="0">
                  <c:v>Count</c:v>
                </c:pt>
              </c:strCache>
            </c:strRef>
          </c:tx>
          <c:marker>
            <c:symbol val="none"/>
          </c:marker>
          <c:cat>
            <c:numRef>
              <c:f>Chart8_Data!$A$2:$A$184</c:f>
              <c:numCache>
                <c:formatCode>m/d/yyyy</c:formatCode>
                <c:ptCount val="183"/>
                <c:pt idx="0">
                  <c:v>42522</c:v>
                </c:pt>
                <c:pt idx="1">
                  <c:v>42523</c:v>
                </c:pt>
                <c:pt idx="2">
                  <c:v>42524</c:v>
                </c:pt>
                <c:pt idx="3">
                  <c:v>42525</c:v>
                </c:pt>
                <c:pt idx="4">
                  <c:v>42526</c:v>
                </c:pt>
                <c:pt idx="5">
                  <c:v>42527</c:v>
                </c:pt>
                <c:pt idx="6">
                  <c:v>42528</c:v>
                </c:pt>
                <c:pt idx="7">
                  <c:v>42529</c:v>
                </c:pt>
                <c:pt idx="8">
                  <c:v>42530</c:v>
                </c:pt>
                <c:pt idx="9">
                  <c:v>42531</c:v>
                </c:pt>
                <c:pt idx="10">
                  <c:v>42532</c:v>
                </c:pt>
                <c:pt idx="11">
                  <c:v>42533</c:v>
                </c:pt>
                <c:pt idx="12">
                  <c:v>42534</c:v>
                </c:pt>
                <c:pt idx="13">
                  <c:v>42535</c:v>
                </c:pt>
                <c:pt idx="14">
                  <c:v>42536</c:v>
                </c:pt>
                <c:pt idx="15">
                  <c:v>42537</c:v>
                </c:pt>
                <c:pt idx="16">
                  <c:v>42538</c:v>
                </c:pt>
                <c:pt idx="17">
                  <c:v>42539</c:v>
                </c:pt>
                <c:pt idx="18">
                  <c:v>42540</c:v>
                </c:pt>
                <c:pt idx="19">
                  <c:v>42541</c:v>
                </c:pt>
                <c:pt idx="20">
                  <c:v>42542</c:v>
                </c:pt>
                <c:pt idx="21">
                  <c:v>42543</c:v>
                </c:pt>
                <c:pt idx="22">
                  <c:v>42544</c:v>
                </c:pt>
                <c:pt idx="23">
                  <c:v>42545</c:v>
                </c:pt>
                <c:pt idx="24">
                  <c:v>42546</c:v>
                </c:pt>
                <c:pt idx="25">
                  <c:v>42547</c:v>
                </c:pt>
                <c:pt idx="26">
                  <c:v>42548</c:v>
                </c:pt>
                <c:pt idx="27">
                  <c:v>42549</c:v>
                </c:pt>
                <c:pt idx="28">
                  <c:v>42550</c:v>
                </c:pt>
                <c:pt idx="29">
                  <c:v>42551</c:v>
                </c:pt>
                <c:pt idx="30">
                  <c:v>42552</c:v>
                </c:pt>
                <c:pt idx="31">
                  <c:v>42553</c:v>
                </c:pt>
                <c:pt idx="32">
                  <c:v>42554</c:v>
                </c:pt>
                <c:pt idx="33">
                  <c:v>42555</c:v>
                </c:pt>
                <c:pt idx="34">
                  <c:v>42556</c:v>
                </c:pt>
                <c:pt idx="35">
                  <c:v>42557</c:v>
                </c:pt>
                <c:pt idx="36">
                  <c:v>42558</c:v>
                </c:pt>
                <c:pt idx="37">
                  <c:v>42559</c:v>
                </c:pt>
                <c:pt idx="38">
                  <c:v>42560</c:v>
                </c:pt>
                <c:pt idx="39">
                  <c:v>42561</c:v>
                </c:pt>
                <c:pt idx="40">
                  <c:v>42562</c:v>
                </c:pt>
                <c:pt idx="41">
                  <c:v>42563</c:v>
                </c:pt>
                <c:pt idx="42">
                  <c:v>42564</c:v>
                </c:pt>
                <c:pt idx="43">
                  <c:v>42565</c:v>
                </c:pt>
                <c:pt idx="44">
                  <c:v>42566</c:v>
                </c:pt>
                <c:pt idx="45">
                  <c:v>42567</c:v>
                </c:pt>
                <c:pt idx="46">
                  <c:v>42568</c:v>
                </c:pt>
                <c:pt idx="47">
                  <c:v>42569</c:v>
                </c:pt>
                <c:pt idx="48">
                  <c:v>42570</c:v>
                </c:pt>
                <c:pt idx="49">
                  <c:v>42571</c:v>
                </c:pt>
                <c:pt idx="50">
                  <c:v>42572</c:v>
                </c:pt>
                <c:pt idx="51">
                  <c:v>42573</c:v>
                </c:pt>
                <c:pt idx="52">
                  <c:v>42574</c:v>
                </c:pt>
                <c:pt idx="53">
                  <c:v>42575</c:v>
                </c:pt>
                <c:pt idx="54">
                  <c:v>42576</c:v>
                </c:pt>
                <c:pt idx="55">
                  <c:v>42577</c:v>
                </c:pt>
                <c:pt idx="56">
                  <c:v>42578</c:v>
                </c:pt>
                <c:pt idx="57">
                  <c:v>42579</c:v>
                </c:pt>
                <c:pt idx="58">
                  <c:v>42580</c:v>
                </c:pt>
                <c:pt idx="59">
                  <c:v>42581</c:v>
                </c:pt>
                <c:pt idx="60">
                  <c:v>42582</c:v>
                </c:pt>
                <c:pt idx="61">
                  <c:v>42583</c:v>
                </c:pt>
                <c:pt idx="62">
                  <c:v>42584</c:v>
                </c:pt>
                <c:pt idx="63">
                  <c:v>42585</c:v>
                </c:pt>
                <c:pt idx="64">
                  <c:v>42586</c:v>
                </c:pt>
                <c:pt idx="65">
                  <c:v>42587</c:v>
                </c:pt>
                <c:pt idx="66">
                  <c:v>42588</c:v>
                </c:pt>
                <c:pt idx="67">
                  <c:v>42589</c:v>
                </c:pt>
                <c:pt idx="68">
                  <c:v>42590</c:v>
                </c:pt>
                <c:pt idx="69">
                  <c:v>42591</c:v>
                </c:pt>
                <c:pt idx="70">
                  <c:v>42592</c:v>
                </c:pt>
                <c:pt idx="71">
                  <c:v>42593</c:v>
                </c:pt>
                <c:pt idx="72">
                  <c:v>42594</c:v>
                </c:pt>
                <c:pt idx="73">
                  <c:v>42595</c:v>
                </c:pt>
                <c:pt idx="74">
                  <c:v>42596</c:v>
                </c:pt>
                <c:pt idx="75">
                  <c:v>42597</c:v>
                </c:pt>
                <c:pt idx="76">
                  <c:v>42598</c:v>
                </c:pt>
                <c:pt idx="77">
                  <c:v>42599</c:v>
                </c:pt>
                <c:pt idx="78">
                  <c:v>42600</c:v>
                </c:pt>
                <c:pt idx="79">
                  <c:v>42601</c:v>
                </c:pt>
                <c:pt idx="80">
                  <c:v>42602</c:v>
                </c:pt>
                <c:pt idx="81">
                  <c:v>42603</c:v>
                </c:pt>
                <c:pt idx="82">
                  <c:v>42604</c:v>
                </c:pt>
                <c:pt idx="83">
                  <c:v>42605</c:v>
                </c:pt>
                <c:pt idx="84">
                  <c:v>42606</c:v>
                </c:pt>
                <c:pt idx="85">
                  <c:v>42607</c:v>
                </c:pt>
                <c:pt idx="86">
                  <c:v>42608</c:v>
                </c:pt>
                <c:pt idx="87">
                  <c:v>42609</c:v>
                </c:pt>
                <c:pt idx="88">
                  <c:v>42610</c:v>
                </c:pt>
                <c:pt idx="89">
                  <c:v>42611</c:v>
                </c:pt>
                <c:pt idx="90">
                  <c:v>42612</c:v>
                </c:pt>
                <c:pt idx="91">
                  <c:v>42613</c:v>
                </c:pt>
                <c:pt idx="92">
                  <c:v>42614</c:v>
                </c:pt>
                <c:pt idx="93">
                  <c:v>42615</c:v>
                </c:pt>
                <c:pt idx="94">
                  <c:v>42616</c:v>
                </c:pt>
                <c:pt idx="95">
                  <c:v>42617</c:v>
                </c:pt>
                <c:pt idx="96">
                  <c:v>42618</c:v>
                </c:pt>
                <c:pt idx="97">
                  <c:v>42619</c:v>
                </c:pt>
                <c:pt idx="98">
                  <c:v>42620</c:v>
                </c:pt>
                <c:pt idx="99">
                  <c:v>42621</c:v>
                </c:pt>
                <c:pt idx="100">
                  <c:v>42622</c:v>
                </c:pt>
                <c:pt idx="101">
                  <c:v>42623</c:v>
                </c:pt>
                <c:pt idx="102">
                  <c:v>42624</c:v>
                </c:pt>
                <c:pt idx="103">
                  <c:v>42625</c:v>
                </c:pt>
                <c:pt idx="104">
                  <c:v>42626</c:v>
                </c:pt>
                <c:pt idx="105">
                  <c:v>42627</c:v>
                </c:pt>
                <c:pt idx="106">
                  <c:v>42628</c:v>
                </c:pt>
                <c:pt idx="107">
                  <c:v>42629</c:v>
                </c:pt>
                <c:pt idx="108">
                  <c:v>42630</c:v>
                </c:pt>
                <c:pt idx="109">
                  <c:v>42631</c:v>
                </c:pt>
                <c:pt idx="110">
                  <c:v>42632</c:v>
                </c:pt>
                <c:pt idx="111">
                  <c:v>42633</c:v>
                </c:pt>
                <c:pt idx="112">
                  <c:v>42634</c:v>
                </c:pt>
                <c:pt idx="113">
                  <c:v>42635</c:v>
                </c:pt>
                <c:pt idx="114">
                  <c:v>42636</c:v>
                </c:pt>
                <c:pt idx="115">
                  <c:v>42637</c:v>
                </c:pt>
                <c:pt idx="116">
                  <c:v>42638</c:v>
                </c:pt>
                <c:pt idx="117">
                  <c:v>42639</c:v>
                </c:pt>
                <c:pt idx="118">
                  <c:v>42640</c:v>
                </c:pt>
                <c:pt idx="119">
                  <c:v>42641</c:v>
                </c:pt>
                <c:pt idx="120">
                  <c:v>42642</c:v>
                </c:pt>
                <c:pt idx="121">
                  <c:v>42643</c:v>
                </c:pt>
                <c:pt idx="122">
                  <c:v>42644</c:v>
                </c:pt>
                <c:pt idx="123">
                  <c:v>42645</c:v>
                </c:pt>
                <c:pt idx="124">
                  <c:v>42646</c:v>
                </c:pt>
                <c:pt idx="125">
                  <c:v>42647</c:v>
                </c:pt>
                <c:pt idx="126">
                  <c:v>42648</c:v>
                </c:pt>
                <c:pt idx="127">
                  <c:v>42649</c:v>
                </c:pt>
                <c:pt idx="128">
                  <c:v>42650</c:v>
                </c:pt>
                <c:pt idx="129">
                  <c:v>42651</c:v>
                </c:pt>
                <c:pt idx="130">
                  <c:v>42652</c:v>
                </c:pt>
                <c:pt idx="131">
                  <c:v>42653</c:v>
                </c:pt>
                <c:pt idx="132">
                  <c:v>42654</c:v>
                </c:pt>
                <c:pt idx="133">
                  <c:v>42655</c:v>
                </c:pt>
                <c:pt idx="134">
                  <c:v>42656</c:v>
                </c:pt>
                <c:pt idx="135">
                  <c:v>42657</c:v>
                </c:pt>
                <c:pt idx="136">
                  <c:v>42658</c:v>
                </c:pt>
                <c:pt idx="137">
                  <c:v>42659</c:v>
                </c:pt>
                <c:pt idx="138">
                  <c:v>42660</c:v>
                </c:pt>
                <c:pt idx="139">
                  <c:v>42661</c:v>
                </c:pt>
                <c:pt idx="140">
                  <c:v>42662</c:v>
                </c:pt>
                <c:pt idx="141">
                  <c:v>42663</c:v>
                </c:pt>
                <c:pt idx="142">
                  <c:v>42664</c:v>
                </c:pt>
                <c:pt idx="143">
                  <c:v>42665</c:v>
                </c:pt>
                <c:pt idx="144">
                  <c:v>42666</c:v>
                </c:pt>
                <c:pt idx="145">
                  <c:v>42667</c:v>
                </c:pt>
                <c:pt idx="146">
                  <c:v>42668</c:v>
                </c:pt>
                <c:pt idx="147">
                  <c:v>42669</c:v>
                </c:pt>
                <c:pt idx="148">
                  <c:v>42670</c:v>
                </c:pt>
                <c:pt idx="149">
                  <c:v>42671</c:v>
                </c:pt>
                <c:pt idx="150">
                  <c:v>42672</c:v>
                </c:pt>
                <c:pt idx="151">
                  <c:v>42673</c:v>
                </c:pt>
                <c:pt idx="152">
                  <c:v>42674</c:v>
                </c:pt>
                <c:pt idx="153">
                  <c:v>42675</c:v>
                </c:pt>
                <c:pt idx="154">
                  <c:v>42676</c:v>
                </c:pt>
                <c:pt idx="155">
                  <c:v>42677</c:v>
                </c:pt>
                <c:pt idx="156">
                  <c:v>42678</c:v>
                </c:pt>
                <c:pt idx="157">
                  <c:v>42679</c:v>
                </c:pt>
                <c:pt idx="158">
                  <c:v>42680</c:v>
                </c:pt>
                <c:pt idx="159">
                  <c:v>42681</c:v>
                </c:pt>
                <c:pt idx="160">
                  <c:v>42682</c:v>
                </c:pt>
                <c:pt idx="161">
                  <c:v>42683</c:v>
                </c:pt>
                <c:pt idx="162">
                  <c:v>42684</c:v>
                </c:pt>
                <c:pt idx="163">
                  <c:v>42685</c:v>
                </c:pt>
                <c:pt idx="164">
                  <c:v>42686</c:v>
                </c:pt>
                <c:pt idx="165">
                  <c:v>42687</c:v>
                </c:pt>
                <c:pt idx="166">
                  <c:v>42688</c:v>
                </c:pt>
                <c:pt idx="167">
                  <c:v>42689</c:v>
                </c:pt>
                <c:pt idx="168">
                  <c:v>42690</c:v>
                </c:pt>
                <c:pt idx="169">
                  <c:v>42691</c:v>
                </c:pt>
                <c:pt idx="170">
                  <c:v>42692</c:v>
                </c:pt>
                <c:pt idx="171">
                  <c:v>42693</c:v>
                </c:pt>
                <c:pt idx="172">
                  <c:v>42694</c:v>
                </c:pt>
                <c:pt idx="173">
                  <c:v>42695</c:v>
                </c:pt>
                <c:pt idx="174">
                  <c:v>42696</c:v>
                </c:pt>
                <c:pt idx="175">
                  <c:v>42697</c:v>
                </c:pt>
                <c:pt idx="176">
                  <c:v>42698</c:v>
                </c:pt>
                <c:pt idx="177">
                  <c:v>42699</c:v>
                </c:pt>
                <c:pt idx="178">
                  <c:v>42700</c:v>
                </c:pt>
                <c:pt idx="179">
                  <c:v>42701</c:v>
                </c:pt>
                <c:pt idx="180">
                  <c:v>42702</c:v>
                </c:pt>
                <c:pt idx="181">
                  <c:v>42703</c:v>
                </c:pt>
                <c:pt idx="182">
                  <c:v>42704</c:v>
                </c:pt>
              </c:numCache>
            </c:numRef>
          </c:cat>
          <c:val>
            <c:numRef>
              <c:f>Chart8_Data!$B$2:$B$184</c:f>
              <c:numCache>
                <c:formatCode>General</c:formatCode>
                <c:ptCount val="183"/>
                <c:pt idx="0">
                  <c:v>60</c:v>
                </c:pt>
                <c:pt idx="1">
                  <c:v>53</c:v>
                </c:pt>
                <c:pt idx="2">
                  <c:v>54</c:v>
                </c:pt>
                <c:pt idx="3">
                  <c:v>52</c:v>
                </c:pt>
                <c:pt idx="4">
                  <c:v>51</c:v>
                </c:pt>
                <c:pt idx="5">
                  <c:v>44</c:v>
                </c:pt>
                <c:pt idx="6">
                  <c:v>43</c:v>
                </c:pt>
                <c:pt idx="7">
                  <c:v>46</c:v>
                </c:pt>
                <c:pt idx="8">
                  <c:v>57</c:v>
                </c:pt>
                <c:pt idx="9">
                  <c:v>59</c:v>
                </c:pt>
                <c:pt idx="10">
                  <c:v>57</c:v>
                </c:pt>
                <c:pt idx="11">
                  <c:v>54</c:v>
                </c:pt>
                <c:pt idx="12">
                  <c:v>57</c:v>
                </c:pt>
                <c:pt idx="13">
                  <c:v>56</c:v>
                </c:pt>
                <c:pt idx="14">
                  <c:v>57</c:v>
                </c:pt>
                <c:pt idx="15">
                  <c:v>69</c:v>
                </c:pt>
                <c:pt idx="16">
                  <c:v>78</c:v>
                </c:pt>
                <c:pt idx="17">
                  <c:v>70</c:v>
                </c:pt>
                <c:pt idx="18">
                  <c:v>79</c:v>
                </c:pt>
                <c:pt idx="19">
                  <c:v>63</c:v>
                </c:pt>
                <c:pt idx="20">
                  <c:v>530</c:v>
                </c:pt>
                <c:pt idx="21">
                  <c:v>65</c:v>
                </c:pt>
                <c:pt idx="22">
                  <c:v>62</c:v>
                </c:pt>
                <c:pt idx="23">
                  <c:v>68</c:v>
                </c:pt>
                <c:pt idx="24">
                  <c:v>62</c:v>
                </c:pt>
                <c:pt idx="25">
                  <c:v>67</c:v>
                </c:pt>
                <c:pt idx="26">
                  <c:v>61</c:v>
                </c:pt>
                <c:pt idx="27">
                  <c:v>58</c:v>
                </c:pt>
                <c:pt idx="28">
                  <c:v>59</c:v>
                </c:pt>
                <c:pt idx="29">
                  <c:v>59</c:v>
                </c:pt>
                <c:pt idx="30">
                  <c:v>72</c:v>
                </c:pt>
                <c:pt idx="31">
                  <c:v>67</c:v>
                </c:pt>
                <c:pt idx="32">
                  <c:v>66</c:v>
                </c:pt>
                <c:pt idx="33">
                  <c:v>69</c:v>
                </c:pt>
                <c:pt idx="34">
                  <c:v>116</c:v>
                </c:pt>
                <c:pt idx="35">
                  <c:v>85</c:v>
                </c:pt>
                <c:pt idx="36">
                  <c:v>98</c:v>
                </c:pt>
                <c:pt idx="37">
                  <c:v>187</c:v>
                </c:pt>
                <c:pt idx="38">
                  <c:v>184</c:v>
                </c:pt>
                <c:pt idx="39">
                  <c:v>183</c:v>
                </c:pt>
                <c:pt idx="40">
                  <c:v>190</c:v>
                </c:pt>
                <c:pt idx="41">
                  <c:v>190</c:v>
                </c:pt>
                <c:pt idx="42">
                  <c:v>195</c:v>
                </c:pt>
                <c:pt idx="43">
                  <c:v>291</c:v>
                </c:pt>
                <c:pt idx="44">
                  <c:v>314</c:v>
                </c:pt>
                <c:pt idx="45">
                  <c:v>316</c:v>
                </c:pt>
                <c:pt idx="46">
                  <c:v>211</c:v>
                </c:pt>
                <c:pt idx="47">
                  <c:v>215</c:v>
                </c:pt>
                <c:pt idx="48">
                  <c:v>206</c:v>
                </c:pt>
                <c:pt idx="49">
                  <c:v>209</c:v>
                </c:pt>
                <c:pt idx="50">
                  <c:v>211</c:v>
                </c:pt>
                <c:pt idx="51">
                  <c:v>210</c:v>
                </c:pt>
                <c:pt idx="52">
                  <c:v>211</c:v>
                </c:pt>
                <c:pt idx="53">
                  <c:v>215</c:v>
                </c:pt>
                <c:pt idx="54">
                  <c:v>230</c:v>
                </c:pt>
                <c:pt idx="55">
                  <c:v>120</c:v>
                </c:pt>
                <c:pt idx="56">
                  <c:v>125</c:v>
                </c:pt>
                <c:pt idx="57">
                  <c:v>93</c:v>
                </c:pt>
                <c:pt idx="58">
                  <c:v>90</c:v>
                </c:pt>
                <c:pt idx="59">
                  <c:v>89</c:v>
                </c:pt>
                <c:pt idx="60">
                  <c:v>93</c:v>
                </c:pt>
                <c:pt idx="61">
                  <c:v>94</c:v>
                </c:pt>
                <c:pt idx="62">
                  <c:v>54</c:v>
                </c:pt>
                <c:pt idx="63">
                  <c:v>56</c:v>
                </c:pt>
                <c:pt idx="64">
                  <c:v>66</c:v>
                </c:pt>
                <c:pt idx="65">
                  <c:v>66</c:v>
                </c:pt>
                <c:pt idx="66">
                  <c:v>81</c:v>
                </c:pt>
                <c:pt idx="67">
                  <c:v>71</c:v>
                </c:pt>
                <c:pt idx="68">
                  <c:v>208</c:v>
                </c:pt>
                <c:pt idx="69">
                  <c:v>56</c:v>
                </c:pt>
                <c:pt idx="70">
                  <c:v>57</c:v>
                </c:pt>
                <c:pt idx="71">
                  <c:v>71</c:v>
                </c:pt>
                <c:pt idx="72">
                  <c:v>65</c:v>
                </c:pt>
                <c:pt idx="73">
                  <c:v>79</c:v>
                </c:pt>
                <c:pt idx="74">
                  <c:v>74</c:v>
                </c:pt>
                <c:pt idx="75">
                  <c:v>74</c:v>
                </c:pt>
                <c:pt idx="76">
                  <c:v>70</c:v>
                </c:pt>
                <c:pt idx="77">
                  <c:v>71</c:v>
                </c:pt>
                <c:pt idx="78">
                  <c:v>72</c:v>
                </c:pt>
                <c:pt idx="79">
                  <c:v>66</c:v>
                </c:pt>
                <c:pt idx="80">
                  <c:v>68</c:v>
                </c:pt>
                <c:pt idx="81">
                  <c:v>69</c:v>
                </c:pt>
                <c:pt idx="82">
                  <c:v>85</c:v>
                </c:pt>
                <c:pt idx="83">
                  <c:v>69</c:v>
                </c:pt>
                <c:pt idx="84">
                  <c:v>67</c:v>
                </c:pt>
                <c:pt idx="85">
                  <c:v>71</c:v>
                </c:pt>
                <c:pt idx="86">
                  <c:v>72</c:v>
                </c:pt>
                <c:pt idx="87">
                  <c:v>79</c:v>
                </c:pt>
                <c:pt idx="88">
                  <c:v>68</c:v>
                </c:pt>
                <c:pt idx="89">
                  <c:v>69</c:v>
                </c:pt>
                <c:pt idx="90">
                  <c:v>66</c:v>
                </c:pt>
                <c:pt idx="91">
                  <c:v>94</c:v>
                </c:pt>
                <c:pt idx="92">
                  <c:v>67</c:v>
                </c:pt>
                <c:pt idx="93">
                  <c:v>64</c:v>
                </c:pt>
                <c:pt idx="94">
                  <c:v>67</c:v>
                </c:pt>
                <c:pt idx="95">
                  <c:v>66</c:v>
                </c:pt>
                <c:pt idx="96">
                  <c:v>67</c:v>
                </c:pt>
                <c:pt idx="97">
                  <c:v>90</c:v>
                </c:pt>
                <c:pt idx="98">
                  <c:v>67</c:v>
                </c:pt>
                <c:pt idx="99">
                  <c:v>80</c:v>
                </c:pt>
                <c:pt idx="100">
                  <c:v>151</c:v>
                </c:pt>
                <c:pt idx="101">
                  <c:v>63</c:v>
                </c:pt>
                <c:pt idx="102">
                  <c:v>90</c:v>
                </c:pt>
                <c:pt idx="103">
                  <c:v>94</c:v>
                </c:pt>
                <c:pt idx="104">
                  <c:v>67</c:v>
                </c:pt>
                <c:pt idx="105">
                  <c:v>64</c:v>
                </c:pt>
                <c:pt idx="106">
                  <c:v>62</c:v>
                </c:pt>
                <c:pt idx="107">
                  <c:v>61</c:v>
                </c:pt>
                <c:pt idx="108">
                  <c:v>61</c:v>
                </c:pt>
                <c:pt idx="109">
                  <c:v>61</c:v>
                </c:pt>
                <c:pt idx="110">
                  <c:v>61</c:v>
                </c:pt>
                <c:pt idx="111">
                  <c:v>62</c:v>
                </c:pt>
                <c:pt idx="112">
                  <c:v>63</c:v>
                </c:pt>
                <c:pt idx="113">
                  <c:v>67</c:v>
                </c:pt>
                <c:pt idx="114">
                  <c:v>63</c:v>
                </c:pt>
                <c:pt idx="115">
                  <c:v>61</c:v>
                </c:pt>
                <c:pt idx="116">
                  <c:v>60</c:v>
                </c:pt>
                <c:pt idx="117">
                  <c:v>63</c:v>
                </c:pt>
                <c:pt idx="118">
                  <c:v>69</c:v>
                </c:pt>
                <c:pt idx="119">
                  <c:v>468</c:v>
                </c:pt>
                <c:pt idx="120">
                  <c:v>64</c:v>
                </c:pt>
                <c:pt idx="121">
                  <c:v>79</c:v>
                </c:pt>
                <c:pt idx="122">
                  <c:v>67</c:v>
                </c:pt>
                <c:pt idx="123">
                  <c:v>47</c:v>
                </c:pt>
                <c:pt idx="124">
                  <c:v>55</c:v>
                </c:pt>
                <c:pt idx="125">
                  <c:v>62</c:v>
                </c:pt>
                <c:pt idx="126">
                  <c:v>66</c:v>
                </c:pt>
                <c:pt idx="127">
                  <c:v>59</c:v>
                </c:pt>
                <c:pt idx="128">
                  <c:v>90</c:v>
                </c:pt>
                <c:pt idx="129">
                  <c:v>87</c:v>
                </c:pt>
                <c:pt idx="130">
                  <c:v>84</c:v>
                </c:pt>
                <c:pt idx="131">
                  <c:v>60</c:v>
                </c:pt>
                <c:pt idx="132">
                  <c:v>59</c:v>
                </c:pt>
                <c:pt idx="133">
                  <c:v>77</c:v>
                </c:pt>
                <c:pt idx="134">
                  <c:v>57</c:v>
                </c:pt>
                <c:pt idx="135">
                  <c:v>56</c:v>
                </c:pt>
                <c:pt idx="136">
                  <c:v>55</c:v>
                </c:pt>
                <c:pt idx="137">
                  <c:v>55</c:v>
                </c:pt>
                <c:pt idx="138">
                  <c:v>62</c:v>
                </c:pt>
                <c:pt idx="139">
                  <c:v>60</c:v>
                </c:pt>
                <c:pt idx="140">
                  <c:v>57</c:v>
                </c:pt>
                <c:pt idx="141">
                  <c:v>60</c:v>
                </c:pt>
                <c:pt idx="142">
                  <c:v>52</c:v>
                </c:pt>
                <c:pt idx="143">
                  <c:v>52</c:v>
                </c:pt>
                <c:pt idx="144">
                  <c:v>52</c:v>
                </c:pt>
                <c:pt idx="145">
                  <c:v>55</c:v>
                </c:pt>
                <c:pt idx="146">
                  <c:v>54</c:v>
                </c:pt>
                <c:pt idx="147">
                  <c:v>54</c:v>
                </c:pt>
                <c:pt idx="148">
                  <c:v>54</c:v>
                </c:pt>
                <c:pt idx="149">
                  <c:v>55</c:v>
                </c:pt>
                <c:pt idx="150">
                  <c:v>56</c:v>
                </c:pt>
                <c:pt idx="151">
                  <c:v>57</c:v>
                </c:pt>
                <c:pt idx="152">
                  <c:v>58</c:v>
                </c:pt>
                <c:pt idx="153">
                  <c:v>59</c:v>
                </c:pt>
                <c:pt idx="154">
                  <c:v>57</c:v>
                </c:pt>
                <c:pt idx="155">
                  <c:v>56</c:v>
                </c:pt>
                <c:pt idx="156">
                  <c:v>56</c:v>
                </c:pt>
                <c:pt idx="157">
                  <c:v>57</c:v>
                </c:pt>
                <c:pt idx="158">
                  <c:v>56</c:v>
                </c:pt>
                <c:pt idx="159">
                  <c:v>55</c:v>
                </c:pt>
                <c:pt idx="160">
                  <c:v>60</c:v>
                </c:pt>
                <c:pt idx="161">
                  <c:v>347</c:v>
                </c:pt>
                <c:pt idx="162">
                  <c:v>342</c:v>
                </c:pt>
                <c:pt idx="163">
                  <c:v>132</c:v>
                </c:pt>
                <c:pt idx="164">
                  <c:v>130</c:v>
                </c:pt>
                <c:pt idx="165">
                  <c:v>55</c:v>
                </c:pt>
                <c:pt idx="166">
                  <c:v>58</c:v>
                </c:pt>
                <c:pt idx="167">
                  <c:v>58</c:v>
                </c:pt>
                <c:pt idx="168">
                  <c:v>62</c:v>
                </c:pt>
                <c:pt idx="169">
                  <c:v>70</c:v>
                </c:pt>
                <c:pt idx="170">
                  <c:v>70</c:v>
                </c:pt>
                <c:pt idx="171">
                  <c:v>69</c:v>
                </c:pt>
                <c:pt idx="172">
                  <c:v>73</c:v>
                </c:pt>
                <c:pt idx="173">
                  <c:v>104</c:v>
                </c:pt>
                <c:pt idx="174">
                  <c:v>223</c:v>
                </c:pt>
                <c:pt idx="175">
                  <c:v>129</c:v>
                </c:pt>
                <c:pt idx="176">
                  <c:v>139</c:v>
                </c:pt>
                <c:pt idx="177">
                  <c:v>159</c:v>
                </c:pt>
                <c:pt idx="178">
                  <c:v>165</c:v>
                </c:pt>
                <c:pt idx="179">
                  <c:v>162</c:v>
                </c:pt>
                <c:pt idx="180">
                  <c:v>359</c:v>
                </c:pt>
                <c:pt idx="181">
                  <c:v>187</c:v>
                </c:pt>
                <c:pt idx="182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03-4B6F-94E6-850D26A3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806552"/>
        <c:axId val="1"/>
      </c:lineChart>
      <c:lineChart>
        <c:grouping val="standard"/>
        <c:varyColors val="0"/>
        <c:ser>
          <c:idx val="1"/>
          <c:order val="1"/>
          <c:tx>
            <c:strRef>
              <c:f>Chart8_Data!$C$1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Chart8_Data!$A$2:$A$184</c:f>
              <c:numCache>
                <c:formatCode>m/d/yyyy</c:formatCode>
                <c:ptCount val="183"/>
                <c:pt idx="0">
                  <c:v>42522</c:v>
                </c:pt>
                <c:pt idx="1">
                  <c:v>42523</c:v>
                </c:pt>
                <c:pt idx="2">
                  <c:v>42524</c:v>
                </c:pt>
                <c:pt idx="3">
                  <c:v>42525</c:v>
                </c:pt>
                <c:pt idx="4">
                  <c:v>42526</c:v>
                </c:pt>
                <c:pt idx="5">
                  <c:v>42527</c:v>
                </c:pt>
                <c:pt idx="6">
                  <c:v>42528</c:v>
                </c:pt>
                <c:pt idx="7">
                  <c:v>42529</c:v>
                </c:pt>
                <c:pt idx="8">
                  <c:v>42530</c:v>
                </c:pt>
                <c:pt idx="9">
                  <c:v>42531</c:v>
                </c:pt>
                <c:pt idx="10">
                  <c:v>42532</c:v>
                </c:pt>
                <c:pt idx="11">
                  <c:v>42533</c:v>
                </c:pt>
                <c:pt idx="12">
                  <c:v>42534</c:v>
                </c:pt>
                <c:pt idx="13">
                  <c:v>42535</c:v>
                </c:pt>
                <c:pt idx="14">
                  <c:v>42536</c:v>
                </c:pt>
                <c:pt idx="15">
                  <c:v>42537</c:v>
                </c:pt>
                <c:pt idx="16">
                  <c:v>42538</c:v>
                </c:pt>
                <c:pt idx="17">
                  <c:v>42539</c:v>
                </c:pt>
                <c:pt idx="18">
                  <c:v>42540</c:v>
                </c:pt>
                <c:pt idx="19">
                  <c:v>42541</c:v>
                </c:pt>
                <c:pt idx="20">
                  <c:v>42542</c:v>
                </c:pt>
                <c:pt idx="21">
                  <c:v>42543</c:v>
                </c:pt>
                <c:pt idx="22">
                  <c:v>42544</c:v>
                </c:pt>
                <c:pt idx="23">
                  <c:v>42545</c:v>
                </c:pt>
                <c:pt idx="24">
                  <c:v>42546</c:v>
                </c:pt>
                <c:pt idx="25">
                  <c:v>42547</c:v>
                </c:pt>
                <c:pt idx="26">
                  <c:v>42548</c:v>
                </c:pt>
                <c:pt idx="27">
                  <c:v>42549</c:v>
                </c:pt>
                <c:pt idx="28">
                  <c:v>42550</c:v>
                </c:pt>
                <c:pt idx="29">
                  <c:v>42551</c:v>
                </c:pt>
                <c:pt idx="30">
                  <c:v>42552</c:v>
                </c:pt>
                <c:pt idx="31">
                  <c:v>42553</c:v>
                </c:pt>
                <c:pt idx="32">
                  <c:v>42554</c:v>
                </c:pt>
                <c:pt idx="33">
                  <c:v>42555</c:v>
                </c:pt>
                <c:pt idx="34">
                  <c:v>42556</c:v>
                </c:pt>
                <c:pt idx="35">
                  <c:v>42557</c:v>
                </c:pt>
                <c:pt idx="36">
                  <c:v>42558</c:v>
                </c:pt>
                <c:pt idx="37">
                  <c:v>42559</c:v>
                </c:pt>
                <c:pt idx="38">
                  <c:v>42560</c:v>
                </c:pt>
                <c:pt idx="39">
                  <c:v>42561</c:v>
                </c:pt>
                <c:pt idx="40">
                  <c:v>42562</c:v>
                </c:pt>
                <c:pt idx="41">
                  <c:v>42563</c:v>
                </c:pt>
                <c:pt idx="42">
                  <c:v>42564</c:v>
                </c:pt>
                <c:pt idx="43">
                  <c:v>42565</c:v>
                </c:pt>
                <c:pt idx="44">
                  <c:v>42566</c:v>
                </c:pt>
                <c:pt idx="45">
                  <c:v>42567</c:v>
                </c:pt>
                <c:pt idx="46">
                  <c:v>42568</c:v>
                </c:pt>
                <c:pt idx="47">
                  <c:v>42569</c:v>
                </c:pt>
                <c:pt idx="48">
                  <c:v>42570</c:v>
                </c:pt>
                <c:pt idx="49">
                  <c:v>42571</c:v>
                </c:pt>
                <c:pt idx="50">
                  <c:v>42572</c:v>
                </c:pt>
                <c:pt idx="51">
                  <c:v>42573</c:v>
                </c:pt>
                <c:pt idx="52">
                  <c:v>42574</c:v>
                </c:pt>
                <c:pt idx="53">
                  <c:v>42575</c:v>
                </c:pt>
                <c:pt idx="54">
                  <c:v>42576</c:v>
                </c:pt>
                <c:pt idx="55">
                  <c:v>42577</c:v>
                </c:pt>
                <c:pt idx="56">
                  <c:v>42578</c:v>
                </c:pt>
                <c:pt idx="57">
                  <c:v>42579</c:v>
                </c:pt>
                <c:pt idx="58">
                  <c:v>42580</c:v>
                </c:pt>
                <c:pt idx="59">
                  <c:v>42581</c:v>
                </c:pt>
                <c:pt idx="60">
                  <c:v>42582</c:v>
                </c:pt>
                <c:pt idx="61">
                  <c:v>42583</c:v>
                </c:pt>
                <c:pt idx="62">
                  <c:v>42584</c:v>
                </c:pt>
                <c:pt idx="63">
                  <c:v>42585</c:v>
                </c:pt>
                <c:pt idx="64">
                  <c:v>42586</c:v>
                </c:pt>
                <c:pt idx="65">
                  <c:v>42587</c:v>
                </c:pt>
                <c:pt idx="66">
                  <c:v>42588</c:v>
                </c:pt>
                <c:pt idx="67">
                  <c:v>42589</c:v>
                </c:pt>
                <c:pt idx="68">
                  <c:v>42590</c:v>
                </c:pt>
                <c:pt idx="69">
                  <c:v>42591</c:v>
                </c:pt>
                <c:pt idx="70">
                  <c:v>42592</c:v>
                </c:pt>
                <c:pt idx="71">
                  <c:v>42593</c:v>
                </c:pt>
                <c:pt idx="72">
                  <c:v>42594</c:v>
                </c:pt>
                <c:pt idx="73">
                  <c:v>42595</c:v>
                </c:pt>
                <c:pt idx="74">
                  <c:v>42596</c:v>
                </c:pt>
                <c:pt idx="75">
                  <c:v>42597</c:v>
                </c:pt>
                <c:pt idx="76">
                  <c:v>42598</c:v>
                </c:pt>
                <c:pt idx="77">
                  <c:v>42599</c:v>
                </c:pt>
                <c:pt idx="78">
                  <c:v>42600</c:v>
                </c:pt>
                <c:pt idx="79">
                  <c:v>42601</c:v>
                </c:pt>
                <c:pt idx="80">
                  <c:v>42602</c:v>
                </c:pt>
                <c:pt idx="81">
                  <c:v>42603</c:v>
                </c:pt>
                <c:pt idx="82">
                  <c:v>42604</c:v>
                </c:pt>
                <c:pt idx="83">
                  <c:v>42605</c:v>
                </c:pt>
                <c:pt idx="84">
                  <c:v>42606</c:v>
                </c:pt>
                <c:pt idx="85">
                  <c:v>42607</c:v>
                </c:pt>
                <c:pt idx="86">
                  <c:v>42608</c:v>
                </c:pt>
                <c:pt idx="87">
                  <c:v>42609</c:v>
                </c:pt>
                <c:pt idx="88">
                  <c:v>42610</c:v>
                </c:pt>
                <c:pt idx="89">
                  <c:v>42611</c:v>
                </c:pt>
                <c:pt idx="90">
                  <c:v>42612</c:v>
                </c:pt>
                <c:pt idx="91">
                  <c:v>42613</c:v>
                </c:pt>
                <c:pt idx="92">
                  <c:v>42614</c:v>
                </c:pt>
                <c:pt idx="93">
                  <c:v>42615</c:v>
                </c:pt>
                <c:pt idx="94">
                  <c:v>42616</c:v>
                </c:pt>
                <c:pt idx="95">
                  <c:v>42617</c:v>
                </c:pt>
                <c:pt idx="96">
                  <c:v>42618</c:v>
                </c:pt>
                <c:pt idx="97">
                  <c:v>42619</c:v>
                </c:pt>
                <c:pt idx="98">
                  <c:v>42620</c:v>
                </c:pt>
                <c:pt idx="99">
                  <c:v>42621</c:v>
                </c:pt>
                <c:pt idx="100">
                  <c:v>42622</c:v>
                </c:pt>
                <c:pt idx="101">
                  <c:v>42623</c:v>
                </c:pt>
                <c:pt idx="102">
                  <c:v>42624</c:v>
                </c:pt>
                <c:pt idx="103">
                  <c:v>42625</c:v>
                </c:pt>
                <c:pt idx="104">
                  <c:v>42626</c:v>
                </c:pt>
                <c:pt idx="105">
                  <c:v>42627</c:v>
                </c:pt>
                <c:pt idx="106">
                  <c:v>42628</c:v>
                </c:pt>
                <c:pt idx="107">
                  <c:v>42629</c:v>
                </c:pt>
                <c:pt idx="108">
                  <c:v>42630</c:v>
                </c:pt>
                <c:pt idx="109">
                  <c:v>42631</c:v>
                </c:pt>
                <c:pt idx="110">
                  <c:v>42632</c:v>
                </c:pt>
                <c:pt idx="111">
                  <c:v>42633</c:v>
                </c:pt>
                <c:pt idx="112">
                  <c:v>42634</c:v>
                </c:pt>
                <c:pt idx="113">
                  <c:v>42635</c:v>
                </c:pt>
                <c:pt idx="114">
                  <c:v>42636</c:v>
                </c:pt>
                <c:pt idx="115">
                  <c:v>42637</c:v>
                </c:pt>
                <c:pt idx="116">
                  <c:v>42638</c:v>
                </c:pt>
                <c:pt idx="117">
                  <c:v>42639</c:v>
                </c:pt>
                <c:pt idx="118">
                  <c:v>42640</c:v>
                </c:pt>
                <c:pt idx="119">
                  <c:v>42641</c:v>
                </c:pt>
                <c:pt idx="120">
                  <c:v>42642</c:v>
                </c:pt>
                <c:pt idx="121">
                  <c:v>42643</c:v>
                </c:pt>
                <c:pt idx="122">
                  <c:v>42644</c:v>
                </c:pt>
                <c:pt idx="123">
                  <c:v>42645</c:v>
                </c:pt>
                <c:pt idx="124">
                  <c:v>42646</c:v>
                </c:pt>
                <c:pt idx="125">
                  <c:v>42647</c:v>
                </c:pt>
                <c:pt idx="126">
                  <c:v>42648</c:v>
                </c:pt>
                <c:pt idx="127">
                  <c:v>42649</c:v>
                </c:pt>
                <c:pt idx="128">
                  <c:v>42650</c:v>
                </c:pt>
                <c:pt idx="129">
                  <c:v>42651</c:v>
                </c:pt>
                <c:pt idx="130">
                  <c:v>42652</c:v>
                </c:pt>
                <c:pt idx="131">
                  <c:v>42653</c:v>
                </c:pt>
                <c:pt idx="132">
                  <c:v>42654</c:v>
                </c:pt>
                <c:pt idx="133">
                  <c:v>42655</c:v>
                </c:pt>
                <c:pt idx="134">
                  <c:v>42656</c:v>
                </c:pt>
                <c:pt idx="135">
                  <c:v>42657</c:v>
                </c:pt>
                <c:pt idx="136">
                  <c:v>42658</c:v>
                </c:pt>
                <c:pt idx="137">
                  <c:v>42659</c:v>
                </c:pt>
                <c:pt idx="138">
                  <c:v>42660</c:v>
                </c:pt>
                <c:pt idx="139">
                  <c:v>42661</c:v>
                </c:pt>
                <c:pt idx="140">
                  <c:v>42662</c:v>
                </c:pt>
                <c:pt idx="141">
                  <c:v>42663</c:v>
                </c:pt>
                <c:pt idx="142">
                  <c:v>42664</c:v>
                </c:pt>
                <c:pt idx="143">
                  <c:v>42665</c:v>
                </c:pt>
                <c:pt idx="144">
                  <c:v>42666</c:v>
                </c:pt>
                <c:pt idx="145">
                  <c:v>42667</c:v>
                </c:pt>
                <c:pt idx="146">
                  <c:v>42668</c:v>
                </c:pt>
                <c:pt idx="147">
                  <c:v>42669</c:v>
                </c:pt>
                <c:pt idx="148">
                  <c:v>42670</c:v>
                </c:pt>
                <c:pt idx="149">
                  <c:v>42671</c:v>
                </c:pt>
                <c:pt idx="150">
                  <c:v>42672</c:v>
                </c:pt>
                <c:pt idx="151">
                  <c:v>42673</c:v>
                </c:pt>
                <c:pt idx="152">
                  <c:v>42674</c:v>
                </c:pt>
                <c:pt idx="153">
                  <c:v>42675</c:v>
                </c:pt>
                <c:pt idx="154">
                  <c:v>42676</c:v>
                </c:pt>
                <c:pt idx="155">
                  <c:v>42677</c:v>
                </c:pt>
                <c:pt idx="156">
                  <c:v>42678</c:v>
                </c:pt>
                <c:pt idx="157">
                  <c:v>42679</c:v>
                </c:pt>
                <c:pt idx="158">
                  <c:v>42680</c:v>
                </c:pt>
                <c:pt idx="159">
                  <c:v>42681</c:v>
                </c:pt>
                <c:pt idx="160">
                  <c:v>42682</c:v>
                </c:pt>
                <c:pt idx="161">
                  <c:v>42683</c:v>
                </c:pt>
                <c:pt idx="162">
                  <c:v>42684</c:v>
                </c:pt>
                <c:pt idx="163">
                  <c:v>42685</c:v>
                </c:pt>
                <c:pt idx="164">
                  <c:v>42686</c:v>
                </c:pt>
                <c:pt idx="165">
                  <c:v>42687</c:v>
                </c:pt>
                <c:pt idx="166">
                  <c:v>42688</c:v>
                </c:pt>
                <c:pt idx="167">
                  <c:v>42689</c:v>
                </c:pt>
                <c:pt idx="168">
                  <c:v>42690</c:v>
                </c:pt>
                <c:pt idx="169">
                  <c:v>42691</c:v>
                </c:pt>
                <c:pt idx="170">
                  <c:v>42692</c:v>
                </c:pt>
                <c:pt idx="171">
                  <c:v>42693</c:v>
                </c:pt>
                <c:pt idx="172">
                  <c:v>42694</c:v>
                </c:pt>
                <c:pt idx="173">
                  <c:v>42695</c:v>
                </c:pt>
                <c:pt idx="174">
                  <c:v>42696</c:v>
                </c:pt>
                <c:pt idx="175">
                  <c:v>42697</c:v>
                </c:pt>
                <c:pt idx="176">
                  <c:v>42698</c:v>
                </c:pt>
                <c:pt idx="177">
                  <c:v>42699</c:v>
                </c:pt>
                <c:pt idx="178">
                  <c:v>42700</c:v>
                </c:pt>
                <c:pt idx="179">
                  <c:v>42701</c:v>
                </c:pt>
                <c:pt idx="180">
                  <c:v>42702</c:v>
                </c:pt>
                <c:pt idx="181">
                  <c:v>42703</c:v>
                </c:pt>
                <c:pt idx="182">
                  <c:v>42704</c:v>
                </c:pt>
              </c:numCache>
            </c:numRef>
          </c:cat>
          <c:val>
            <c:numRef>
              <c:f>Chart8_Data!$C$2:$C$184</c:f>
              <c:numCache>
                <c:formatCode>General</c:formatCode>
                <c:ptCount val="183"/>
                <c:pt idx="0">
                  <c:v>8.6527957543615494E-4</c:v>
                </c:pt>
                <c:pt idx="1">
                  <c:v>7.6431133313634289E-4</c:v>
                </c:pt>
                <c:pt idx="2">
                  <c:v>7.7858016391130994E-4</c:v>
                </c:pt>
                <c:pt idx="3">
                  <c:v>7.4974926654336178E-4</c:v>
                </c:pt>
                <c:pt idx="4">
                  <c:v>7.3533026926496815E-4</c:v>
                </c:pt>
                <c:pt idx="5">
                  <c:v>6.3439224934152964E-4</c:v>
                </c:pt>
                <c:pt idx="6">
                  <c:v>6.1988674525004575E-4</c:v>
                </c:pt>
                <c:pt idx="7">
                  <c:v>6.6309594306369934E-4</c:v>
                </c:pt>
                <c:pt idx="8">
                  <c:v>8.2160018599875093E-4</c:v>
                </c:pt>
                <c:pt idx="9">
                  <c:v>8.5036599608341601E-4</c:v>
                </c:pt>
                <c:pt idx="10">
                  <c:v>8.2154808196628452E-4</c:v>
                </c:pt>
                <c:pt idx="11">
                  <c:v>7.7830859705263185E-4</c:v>
                </c:pt>
                <c:pt idx="12">
                  <c:v>8.2152522932804715E-4</c:v>
                </c:pt>
                <c:pt idx="13">
                  <c:v>8.0696096052563127E-4</c:v>
                </c:pt>
                <c:pt idx="14">
                  <c:v>8.2129132932485529E-4</c:v>
                </c:pt>
                <c:pt idx="15">
                  <c:v>9.9408046692391733E-4</c:v>
                </c:pt>
                <c:pt idx="16">
                  <c:v>1.1236592799994699E-3</c:v>
                </c:pt>
                <c:pt idx="17">
                  <c:v>1.0084067993701203E-3</c:v>
                </c:pt>
                <c:pt idx="18">
                  <c:v>1.1380592660929503E-3</c:v>
                </c:pt>
                <c:pt idx="19">
                  <c:v>9.0758625418840247E-4</c:v>
                </c:pt>
                <c:pt idx="20">
                  <c:v>7.6342156325977552E-3</c:v>
                </c:pt>
                <c:pt idx="21">
                  <c:v>9.3615926690375983E-4</c:v>
                </c:pt>
                <c:pt idx="22">
                  <c:v>8.9287012959145858E-4</c:v>
                </c:pt>
                <c:pt idx="23">
                  <c:v>9.7915353328992412E-4</c:v>
                </c:pt>
                <c:pt idx="24">
                  <c:v>8.9276020432113221E-4</c:v>
                </c:pt>
                <c:pt idx="25">
                  <c:v>9.6475671715464154E-4</c:v>
                </c:pt>
                <c:pt idx="26">
                  <c:v>8.7830001432636913E-4</c:v>
                </c:pt>
                <c:pt idx="27">
                  <c:v>8.3500610490239288E-4</c:v>
                </c:pt>
                <c:pt idx="28">
                  <c:v>8.4942122741079424E-4</c:v>
                </c:pt>
                <c:pt idx="29">
                  <c:v>8.4958635224483751E-4</c:v>
                </c:pt>
                <c:pt idx="30">
                  <c:v>1.0366485497934695E-3</c:v>
                </c:pt>
                <c:pt idx="31">
                  <c:v>9.6470448653819681E-4</c:v>
                </c:pt>
                <c:pt idx="32">
                  <c:v>9.5030591211225359E-4</c:v>
                </c:pt>
                <c:pt idx="33">
                  <c:v>9.9349963269310679E-4</c:v>
                </c:pt>
                <c:pt idx="34">
                  <c:v>1.670412855497336E-3</c:v>
                </c:pt>
                <c:pt idx="35">
                  <c:v>1.2236644026955743E-3</c:v>
                </c:pt>
                <c:pt idx="36">
                  <c:v>1.4105263551811873E-3</c:v>
                </c:pt>
                <c:pt idx="37">
                  <c:v>2.6908410677027126E-3</c:v>
                </c:pt>
                <c:pt idx="38">
                  <c:v>2.6476831621164887E-3</c:v>
                </c:pt>
                <c:pt idx="39">
                  <c:v>2.633293958633686E-3</c:v>
                </c:pt>
                <c:pt idx="40">
                  <c:v>2.733559652889718E-3</c:v>
                </c:pt>
                <c:pt idx="41">
                  <c:v>2.7331180691182542E-3</c:v>
                </c:pt>
                <c:pt idx="42">
                  <c:v>2.8044838951433674E-3</c:v>
                </c:pt>
                <c:pt idx="43">
                  <c:v>4.1844313271549461E-3</c:v>
                </c:pt>
                <c:pt idx="44">
                  <c:v>4.5140898545399238E-3</c:v>
                </c:pt>
                <c:pt idx="45">
                  <c:v>4.5428374476441579E-3</c:v>
                </c:pt>
                <c:pt idx="46">
                  <c:v>3.0333494489007845E-3</c:v>
                </c:pt>
                <c:pt idx="47">
                  <c:v>3.0906719782140689E-3</c:v>
                </c:pt>
                <c:pt idx="48">
                  <c:v>2.9611770995212811E-3</c:v>
                </c:pt>
                <c:pt idx="49">
                  <c:v>3.0037552689676007E-3</c:v>
                </c:pt>
                <c:pt idx="50">
                  <c:v>3.0320975547929487E-3</c:v>
                </c:pt>
                <c:pt idx="51">
                  <c:v>3.0174408078694854E-3</c:v>
                </c:pt>
                <c:pt idx="52">
                  <c:v>3.0318335336594589E-3</c:v>
                </c:pt>
                <c:pt idx="53">
                  <c:v>3.0893041680029702E-3</c:v>
                </c:pt>
                <c:pt idx="54">
                  <c:v>3.3049585874319609E-3</c:v>
                </c:pt>
                <c:pt idx="55">
                  <c:v>1.7240420683505098E-3</c:v>
                </c:pt>
                <c:pt idx="56">
                  <c:v>1.7957440291870178E-3</c:v>
                </c:pt>
                <c:pt idx="57">
                  <c:v>1.3358821389972439E-3</c:v>
                </c:pt>
                <c:pt idx="58">
                  <c:v>1.2927880525699334E-3</c:v>
                </c:pt>
                <c:pt idx="59">
                  <c:v>1.2785385241614331E-3</c:v>
                </c:pt>
                <c:pt idx="60">
                  <c:v>1.3360001620438906E-3</c:v>
                </c:pt>
                <c:pt idx="61">
                  <c:v>1.3509471936299679E-3</c:v>
                </c:pt>
                <c:pt idx="62">
                  <c:v>7.7593932844175438E-4</c:v>
                </c:pt>
                <c:pt idx="63">
                  <c:v>8.0462856836605653E-4</c:v>
                </c:pt>
                <c:pt idx="64">
                  <c:v>9.4810136237856218E-4</c:v>
                </c:pt>
                <c:pt idx="65">
                  <c:v>9.4792638231364697E-4</c:v>
                </c:pt>
                <c:pt idx="66">
                  <c:v>1.1633693762401194E-3</c:v>
                </c:pt>
                <c:pt idx="67">
                  <c:v>1.0197438202447298E-3</c:v>
                </c:pt>
                <c:pt idx="68">
                  <c:v>2.9869641989364111E-3</c:v>
                </c:pt>
                <c:pt idx="69">
                  <c:v>8.0404711371494751E-4</c:v>
                </c:pt>
                <c:pt idx="70">
                  <c:v>8.1832003204368963E-4</c:v>
                </c:pt>
                <c:pt idx="71">
                  <c:v>1.0192023464047708E-3</c:v>
                </c:pt>
                <c:pt idx="72">
                  <c:v>9.3291976760825066E-4</c:v>
                </c:pt>
                <c:pt idx="73">
                  <c:v>1.1338543800866465E-3</c:v>
                </c:pt>
                <c:pt idx="74">
                  <c:v>1.0620914446381245E-3</c:v>
                </c:pt>
                <c:pt idx="75">
                  <c:v>1.0621277260261625E-3</c:v>
                </c:pt>
                <c:pt idx="76">
                  <c:v>1.0045494610018114E-3</c:v>
                </c:pt>
                <c:pt idx="77">
                  <c:v>1.0187718031514773E-3</c:v>
                </c:pt>
                <c:pt idx="78">
                  <c:v>1.032995749365963E-3</c:v>
                </c:pt>
                <c:pt idx="79">
                  <c:v>9.4669966154052707E-4</c:v>
                </c:pt>
                <c:pt idx="80">
                  <c:v>9.7539928256513942E-4</c:v>
                </c:pt>
                <c:pt idx="81">
                  <c:v>9.8974353163155775E-4</c:v>
                </c:pt>
                <c:pt idx="82">
                  <c:v>1.2191861459144929E-3</c:v>
                </c:pt>
                <c:pt idx="83">
                  <c:v>9.8960399490224862E-4</c:v>
                </c:pt>
                <c:pt idx="84">
                  <c:v>9.6082501311454439E-4</c:v>
                </c:pt>
                <c:pt idx="85">
                  <c:v>1.0180603913424145E-3</c:v>
                </c:pt>
                <c:pt idx="86">
                  <c:v>1.0322958043627402E-3</c:v>
                </c:pt>
                <c:pt idx="87">
                  <c:v>1.1326786832882723E-3</c:v>
                </c:pt>
                <c:pt idx="88">
                  <c:v>9.7496379013158854E-4</c:v>
                </c:pt>
                <c:pt idx="89">
                  <c:v>9.8938774105571982E-4</c:v>
                </c:pt>
                <c:pt idx="90">
                  <c:v>9.4632556122841089E-4</c:v>
                </c:pt>
                <c:pt idx="91">
                  <c:v>1.3482528507659081E-3</c:v>
                </c:pt>
                <c:pt idx="92">
                  <c:v>9.6095413853545142E-4</c:v>
                </c:pt>
                <c:pt idx="93">
                  <c:v>9.1773574516199107E-4</c:v>
                </c:pt>
                <c:pt idx="94">
                  <c:v>9.6076866081611133E-4</c:v>
                </c:pt>
                <c:pt idx="95">
                  <c:v>9.4642855862515473E-4</c:v>
                </c:pt>
                <c:pt idx="96">
                  <c:v>9.6076866081611133E-4</c:v>
                </c:pt>
                <c:pt idx="97">
                  <c:v>1.2906887846745334E-3</c:v>
                </c:pt>
                <c:pt idx="98">
                  <c:v>9.6068008120184234E-4</c:v>
                </c:pt>
                <c:pt idx="99">
                  <c:v>1.1469238069841926E-3</c:v>
                </c:pt>
                <c:pt idx="100">
                  <c:v>2.1644612097016023E-3</c:v>
                </c:pt>
                <c:pt idx="101">
                  <c:v>9.0306280199746024E-4</c:v>
                </c:pt>
                <c:pt idx="102">
                  <c:v>1.290089717139229E-3</c:v>
                </c:pt>
                <c:pt idx="103">
                  <c:v>1.3473814573077168E-3</c:v>
                </c:pt>
                <c:pt idx="104">
                  <c:v>9.6019875827669837E-4</c:v>
                </c:pt>
                <c:pt idx="105">
                  <c:v>9.1714379639637011E-4</c:v>
                </c:pt>
                <c:pt idx="106">
                  <c:v>8.8837904210673077E-4</c:v>
                </c:pt>
                <c:pt idx="107">
                  <c:v>8.7396857380936822E-4</c:v>
                </c:pt>
                <c:pt idx="108">
                  <c:v>8.7397095293064667E-4</c:v>
                </c:pt>
                <c:pt idx="109">
                  <c:v>8.7397170423479404E-4</c:v>
                </c:pt>
                <c:pt idx="110">
                  <c:v>8.7394428247025366E-4</c:v>
                </c:pt>
                <c:pt idx="111">
                  <c:v>8.8812020334514774E-4</c:v>
                </c:pt>
                <c:pt idx="112">
                  <c:v>9.0231753814547396E-4</c:v>
                </c:pt>
                <c:pt idx="113">
                  <c:v>9.5950144877558308E-4</c:v>
                </c:pt>
                <c:pt idx="114">
                  <c:v>9.0211623581547512E-4</c:v>
                </c:pt>
                <c:pt idx="115">
                  <c:v>8.7347662454838749E-4</c:v>
                </c:pt>
                <c:pt idx="116">
                  <c:v>8.5915708957099281E-4</c:v>
                </c:pt>
                <c:pt idx="117">
                  <c:v>9.0208239276925116E-4</c:v>
                </c:pt>
                <c:pt idx="118">
                  <c:v>9.8788268821491739E-4</c:v>
                </c:pt>
                <c:pt idx="119">
                  <c:v>6.6994634989465526E-3</c:v>
                </c:pt>
                <c:pt idx="120">
                  <c:v>9.1608569180071813E-4</c:v>
                </c:pt>
                <c:pt idx="121">
                  <c:v>1.1309899698369269E-3</c:v>
                </c:pt>
                <c:pt idx="122">
                  <c:v>9.5927752371240973E-4</c:v>
                </c:pt>
                <c:pt idx="123">
                  <c:v>6.7292573505682498E-4</c:v>
                </c:pt>
                <c:pt idx="124">
                  <c:v>7.8755739503506633E-4</c:v>
                </c:pt>
                <c:pt idx="125">
                  <c:v>8.8765279260579497E-4</c:v>
                </c:pt>
                <c:pt idx="126">
                  <c:v>9.448567296561609E-4</c:v>
                </c:pt>
                <c:pt idx="127">
                  <c:v>8.4450646398129834E-4</c:v>
                </c:pt>
                <c:pt idx="128">
                  <c:v>1.2880460170182364E-3</c:v>
                </c:pt>
                <c:pt idx="129">
                  <c:v>1.2451040220008449E-3</c:v>
                </c:pt>
                <c:pt idx="130">
                  <c:v>1.2021690564547175E-3</c:v>
                </c:pt>
                <c:pt idx="131">
                  <c:v>8.5868296637755289E-4</c:v>
                </c:pt>
                <c:pt idx="132">
                  <c:v>8.4429388983080927E-4</c:v>
                </c:pt>
                <c:pt idx="133">
                  <c:v>1.1017514700512473E-3</c:v>
                </c:pt>
                <c:pt idx="134">
                  <c:v>8.1553044675616328E-4</c:v>
                </c:pt>
                <c:pt idx="135">
                  <c:v>8.0114666978350869E-4</c:v>
                </c:pt>
                <c:pt idx="136">
                  <c:v>7.8684835901344098E-4</c:v>
                </c:pt>
                <c:pt idx="137">
                  <c:v>7.8684847158260981E-4</c:v>
                </c:pt>
                <c:pt idx="138">
                  <c:v>8.870085579157931E-4</c:v>
                </c:pt>
                <c:pt idx="139">
                  <c:v>8.5830684383836537E-4</c:v>
                </c:pt>
                <c:pt idx="140">
                  <c:v>8.1533295122349287E-4</c:v>
                </c:pt>
                <c:pt idx="141">
                  <c:v>8.5818788478999285E-4</c:v>
                </c:pt>
                <c:pt idx="142">
                  <c:v>7.4369464927431848E-4</c:v>
                </c:pt>
                <c:pt idx="143">
                  <c:v>7.4369113934912728E-4</c:v>
                </c:pt>
                <c:pt idx="144">
                  <c:v>7.4369103298827497E-4</c:v>
                </c:pt>
                <c:pt idx="145">
                  <c:v>7.8653565366118051E-4</c:v>
                </c:pt>
                <c:pt idx="146">
                  <c:v>7.7215539026663808E-4</c:v>
                </c:pt>
                <c:pt idx="147">
                  <c:v>7.7213419177496923E-4</c:v>
                </c:pt>
                <c:pt idx="148">
                  <c:v>7.7207292142957018E-4</c:v>
                </c:pt>
                <c:pt idx="149">
                  <c:v>7.8628703965931759E-4</c:v>
                </c:pt>
                <c:pt idx="150">
                  <c:v>8.0058843249788589E-4</c:v>
                </c:pt>
                <c:pt idx="151">
                  <c:v>8.1488442151140476E-4</c:v>
                </c:pt>
                <c:pt idx="152">
                  <c:v>8.2953131480713392E-4</c:v>
                </c:pt>
                <c:pt idx="153">
                  <c:v>8.4368950281520593E-4</c:v>
                </c:pt>
                <c:pt idx="154">
                  <c:v>8.1502948690891054E-4</c:v>
                </c:pt>
                <c:pt idx="155">
                  <c:v>8.0064554906842029E-4</c:v>
                </c:pt>
                <c:pt idx="156">
                  <c:v>8.0051438767367951E-4</c:v>
                </c:pt>
                <c:pt idx="157">
                  <c:v>8.148109181232246E-4</c:v>
                </c:pt>
                <c:pt idx="158">
                  <c:v>8.0051507427064499E-4</c:v>
                </c:pt>
                <c:pt idx="159">
                  <c:v>7.8617711941558733E-4</c:v>
                </c:pt>
                <c:pt idx="160">
                  <c:v>8.5752862251890175E-4</c:v>
                </c:pt>
                <c:pt idx="161">
                  <c:v>4.9588359454156494E-3</c:v>
                </c:pt>
                <c:pt idx="162">
                  <c:v>4.886398381487694E-3</c:v>
                </c:pt>
                <c:pt idx="163">
                  <c:v>1.8857463434021236E-3</c:v>
                </c:pt>
                <c:pt idx="164">
                  <c:v>1.8571537347575892E-3</c:v>
                </c:pt>
                <c:pt idx="165">
                  <c:v>7.8571843879746226E-4</c:v>
                </c:pt>
                <c:pt idx="166">
                  <c:v>8.285572247332903E-4</c:v>
                </c:pt>
                <c:pt idx="167">
                  <c:v>8.2849094659375952E-4</c:v>
                </c:pt>
                <c:pt idx="168">
                  <c:v>8.8554830865986264E-4</c:v>
                </c:pt>
                <c:pt idx="169">
                  <c:v>9.9969152375838305E-4</c:v>
                </c:pt>
                <c:pt idx="170">
                  <c:v>9.9955876620177672E-4</c:v>
                </c:pt>
                <c:pt idx="171">
                  <c:v>9.8527443105756352E-4</c:v>
                </c:pt>
                <c:pt idx="172">
                  <c:v>1.0423913428399424E-3</c:v>
                </c:pt>
                <c:pt idx="173">
                  <c:v>1.4849739201455274E-3</c:v>
                </c:pt>
                <c:pt idx="174">
                  <c:v>3.183744912075816E-3</c:v>
                </c:pt>
                <c:pt idx="175">
                  <c:v>1.841461578046923E-3</c:v>
                </c:pt>
                <c:pt idx="176">
                  <c:v>1.9842096878538388E-3</c:v>
                </c:pt>
                <c:pt idx="177">
                  <c:v>2.2697065126730275E-3</c:v>
                </c:pt>
                <c:pt idx="178">
                  <c:v>2.3553810321308233E-3</c:v>
                </c:pt>
                <c:pt idx="179">
                  <c:v>2.3125549321015315E-3</c:v>
                </c:pt>
                <c:pt idx="180">
                  <c:v>5.124318244428553E-3</c:v>
                </c:pt>
                <c:pt idx="181">
                  <c:v>2.6690771144907053E-3</c:v>
                </c:pt>
                <c:pt idx="182">
                  <c:v>2.9550477283034901E-3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03-4B6F-94E6-850D26A3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33480655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34806552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days"/>
      </c:dateAx>
      <c:valAx>
        <c:axId val="4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Load Volume/Percentage Estimated by ERCOT</a:t>
            </a:r>
          </a:p>
          <a:p>
            <a:pPr>
              <a:defRPr/>
            </a:pPr>
            <a:r>
              <a:rPr lang="en-US"/>
              <a:t>INITIAL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Chart3_Data!$B$1</c:f>
              <c:strCache>
                <c:ptCount val="1"/>
                <c:pt idx="0">
                  <c:v>Volume</c:v>
                </c:pt>
              </c:strCache>
            </c:strRef>
          </c:tx>
          <c:marker>
            <c:symbol val="none"/>
          </c:marker>
          <c:cat>
            <c:numRef>
              <c:f>Chart3_Data!$A$2:$A$185</c:f>
              <c:numCache>
                <c:formatCode>m/d/yyyy</c:formatCode>
                <c:ptCount val="184"/>
                <c:pt idx="0">
                  <c:v>42705</c:v>
                </c:pt>
                <c:pt idx="1">
                  <c:v>42706</c:v>
                </c:pt>
                <c:pt idx="2">
                  <c:v>42707</c:v>
                </c:pt>
                <c:pt idx="3">
                  <c:v>42708</c:v>
                </c:pt>
                <c:pt idx="4">
                  <c:v>42709</c:v>
                </c:pt>
                <c:pt idx="5">
                  <c:v>42710</c:v>
                </c:pt>
                <c:pt idx="6">
                  <c:v>42711</c:v>
                </c:pt>
                <c:pt idx="7">
                  <c:v>42712</c:v>
                </c:pt>
                <c:pt idx="8">
                  <c:v>42713</c:v>
                </c:pt>
                <c:pt idx="9">
                  <c:v>42714</c:v>
                </c:pt>
                <c:pt idx="10">
                  <c:v>42715</c:v>
                </c:pt>
                <c:pt idx="11">
                  <c:v>42716</c:v>
                </c:pt>
                <c:pt idx="12">
                  <c:v>42717</c:v>
                </c:pt>
                <c:pt idx="13">
                  <c:v>42718</c:v>
                </c:pt>
                <c:pt idx="14">
                  <c:v>42719</c:v>
                </c:pt>
                <c:pt idx="15">
                  <c:v>42720</c:v>
                </c:pt>
                <c:pt idx="16">
                  <c:v>42721</c:v>
                </c:pt>
                <c:pt idx="17">
                  <c:v>42722</c:v>
                </c:pt>
                <c:pt idx="18">
                  <c:v>42723</c:v>
                </c:pt>
                <c:pt idx="19">
                  <c:v>42724</c:v>
                </c:pt>
                <c:pt idx="20">
                  <c:v>42725</c:v>
                </c:pt>
                <c:pt idx="21">
                  <c:v>42726</c:v>
                </c:pt>
                <c:pt idx="22">
                  <c:v>42727</c:v>
                </c:pt>
                <c:pt idx="23">
                  <c:v>42728</c:v>
                </c:pt>
                <c:pt idx="24">
                  <c:v>42729</c:v>
                </c:pt>
                <c:pt idx="25">
                  <c:v>42730</c:v>
                </c:pt>
                <c:pt idx="26">
                  <c:v>42731</c:v>
                </c:pt>
                <c:pt idx="27">
                  <c:v>42732</c:v>
                </c:pt>
                <c:pt idx="28">
                  <c:v>42733</c:v>
                </c:pt>
                <c:pt idx="29">
                  <c:v>42734</c:v>
                </c:pt>
                <c:pt idx="30">
                  <c:v>42735</c:v>
                </c:pt>
                <c:pt idx="31">
                  <c:v>42736</c:v>
                </c:pt>
                <c:pt idx="32">
                  <c:v>42737</c:v>
                </c:pt>
                <c:pt idx="33">
                  <c:v>42738</c:v>
                </c:pt>
                <c:pt idx="34">
                  <c:v>42739</c:v>
                </c:pt>
                <c:pt idx="35">
                  <c:v>42740</c:v>
                </c:pt>
                <c:pt idx="36">
                  <c:v>42741</c:v>
                </c:pt>
                <c:pt idx="37">
                  <c:v>42742</c:v>
                </c:pt>
                <c:pt idx="38">
                  <c:v>42743</c:v>
                </c:pt>
                <c:pt idx="39">
                  <c:v>42744</c:v>
                </c:pt>
                <c:pt idx="40">
                  <c:v>42745</c:v>
                </c:pt>
                <c:pt idx="41">
                  <c:v>42746</c:v>
                </c:pt>
                <c:pt idx="42">
                  <c:v>42747</c:v>
                </c:pt>
                <c:pt idx="43">
                  <c:v>42748</c:v>
                </c:pt>
                <c:pt idx="44">
                  <c:v>42749</c:v>
                </c:pt>
                <c:pt idx="45">
                  <c:v>42750</c:v>
                </c:pt>
                <c:pt idx="46">
                  <c:v>42751</c:v>
                </c:pt>
                <c:pt idx="47">
                  <c:v>42752</c:v>
                </c:pt>
                <c:pt idx="48">
                  <c:v>42753</c:v>
                </c:pt>
                <c:pt idx="49">
                  <c:v>42754</c:v>
                </c:pt>
                <c:pt idx="50">
                  <c:v>42755</c:v>
                </c:pt>
                <c:pt idx="51">
                  <c:v>42756</c:v>
                </c:pt>
                <c:pt idx="52">
                  <c:v>42757</c:v>
                </c:pt>
                <c:pt idx="53">
                  <c:v>42758</c:v>
                </c:pt>
                <c:pt idx="54">
                  <c:v>42759</c:v>
                </c:pt>
                <c:pt idx="55">
                  <c:v>42760</c:v>
                </c:pt>
                <c:pt idx="56">
                  <c:v>42761</c:v>
                </c:pt>
                <c:pt idx="57">
                  <c:v>42762</c:v>
                </c:pt>
                <c:pt idx="58">
                  <c:v>42763</c:v>
                </c:pt>
                <c:pt idx="59">
                  <c:v>42764</c:v>
                </c:pt>
                <c:pt idx="60">
                  <c:v>42765</c:v>
                </c:pt>
                <c:pt idx="61">
                  <c:v>42766</c:v>
                </c:pt>
                <c:pt idx="62">
                  <c:v>42767</c:v>
                </c:pt>
                <c:pt idx="63">
                  <c:v>42768</c:v>
                </c:pt>
                <c:pt idx="64">
                  <c:v>42769</c:v>
                </c:pt>
                <c:pt idx="65">
                  <c:v>42770</c:v>
                </c:pt>
                <c:pt idx="66">
                  <c:v>42771</c:v>
                </c:pt>
                <c:pt idx="67">
                  <c:v>42772</c:v>
                </c:pt>
                <c:pt idx="68">
                  <c:v>42773</c:v>
                </c:pt>
                <c:pt idx="69">
                  <c:v>42774</c:v>
                </c:pt>
                <c:pt idx="70">
                  <c:v>42775</c:v>
                </c:pt>
                <c:pt idx="71">
                  <c:v>42776</c:v>
                </c:pt>
                <c:pt idx="72">
                  <c:v>42777</c:v>
                </c:pt>
                <c:pt idx="73">
                  <c:v>42778</c:v>
                </c:pt>
                <c:pt idx="74">
                  <c:v>42779</c:v>
                </c:pt>
                <c:pt idx="75">
                  <c:v>42780</c:v>
                </c:pt>
                <c:pt idx="76">
                  <c:v>42781</c:v>
                </c:pt>
                <c:pt idx="77">
                  <c:v>42782</c:v>
                </c:pt>
                <c:pt idx="78">
                  <c:v>42783</c:v>
                </c:pt>
                <c:pt idx="79">
                  <c:v>42784</c:v>
                </c:pt>
                <c:pt idx="80">
                  <c:v>42785</c:v>
                </c:pt>
                <c:pt idx="81">
                  <c:v>42786</c:v>
                </c:pt>
                <c:pt idx="82">
                  <c:v>42787</c:v>
                </c:pt>
                <c:pt idx="83">
                  <c:v>42788</c:v>
                </c:pt>
                <c:pt idx="84">
                  <c:v>42789</c:v>
                </c:pt>
                <c:pt idx="85">
                  <c:v>42790</c:v>
                </c:pt>
                <c:pt idx="86">
                  <c:v>42791</c:v>
                </c:pt>
                <c:pt idx="87">
                  <c:v>42792</c:v>
                </c:pt>
                <c:pt idx="88">
                  <c:v>42793</c:v>
                </c:pt>
                <c:pt idx="89">
                  <c:v>42794</c:v>
                </c:pt>
                <c:pt idx="90">
                  <c:v>42795</c:v>
                </c:pt>
                <c:pt idx="91">
                  <c:v>42796</c:v>
                </c:pt>
                <c:pt idx="92">
                  <c:v>42797</c:v>
                </c:pt>
                <c:pt idx="93">
                  <c:v>42798</c:v>
                </c:pt>
                <c:pt idx="94">
                  <c:v>42799</c:v>
                </c:pt>
                <c:pt idx="95">
                  <c:v>42800</c:v>
                </c:pt>
                <c:pt idx="96">
                  <c:v>42801</c:v>
                </c:pt>
                <c:pt idx="97">
                  <c:v>42802</c:v>
                </c:pt>
                <c:pt idx="98">
                  <c:v>42803</c:v>
                </c:pt>
                <c:pt idx="99">
                  <c:v>42804</c:v>
                </c:pt>
                <c:pt idx="100">
                  <c:v>42805</c:v>
                </c:pt>
                <c:pt idx="101">
                  <c:v>42806</c:v>
                </c:pt>
                <c:pt idx="102">
                  <c:v>42807</c:v>
                </c:pt>
                <c:pt idx="103">
                  <c:v>42808</c:v>
                </c:pt>
                <c:pt idx="104">
                  <c:v>42809</c:v>
                </c:pt>
                <c:pt idx="105">
                  <c:v>42810</c:v>
                </c:pt>
                <c:pt idx="106">
                  <c:v>42811</c:v>
                </c:pt>
                <c:pt idx="107">
                  <c:v>42812</c:v>
                </c:pt>
                <c:pt idx="108">
                  <c:v>42813</c:v>
                </c:pt>
                <c:pt idx="109">
                  <c:v>42814</c:v>
                </c:pt>
                <c:pt idx="110">
                  <c:v>42815</c:v>
                </c:pt>
                <c:pt idx="111">
                  <c:v>42816</c:v>
                </c:pt>
                <c:pt idx="112">
                  <c:v>42817</c:v>
                </c:pt>
                <c:pt idx="113">
                  <c:v>42818</c:v>
                </c:pt>
                <c:pt idx="114">
                  <c:v>42819</c:v>
                </c:pt>
                <c:pt idx="115">
                  <c:v>42820</c:v>
                </c:pt>
                <c:pt idx="116">
                  <c:v>42821</c:v>
                </c:pt>
                <c:pt idx="117">
                  <c:v>42822</c:v>
                </c:pt>
                <c:pt idx="118">
                  <c:v>42823</c:v>
                </c:pt>
                <c:pt idx="119">
                  <c:v>42824</c:v>
                </c:pt>
                <c:pt idx="120">
                  <c:v>42825</c:v>
                </c:pt>
                <c:pt idx="121">
                  <c:v>42826</c:v>
                </c:pt>
                <c:pt idx="122">
                  <c:v>42827</c:v>
                </c:pt>
                <c:pt idx="123">
                  <c:v>42828</c:v>
                </c:pt>
                <c:pt idx="124">
                  <c:v>42829</c:v>
                </c:pt>
                <c:pt idx="125">
                  <c:v>42830</c:v>
                </c:pt>
                <c:pt idx="126">
                  <c:v>42831</c:v>
                </c:pt>
                <c:pt idx="127">
                  <c:v>42832</c:v>
                </c:pt>
                <c:pt idx="128">
                  <c:v>42833</c:v>
                </c:pt>
                <c:pt idx="129">
                  <c:v>42834</c:v>
                </c:pt>
                <c:pt idx="130">
                  <c:v>42835</c:v>
                </c:pt>
                <c:pt idx="131">
                  <c:v>42836</c:v>
                </c:pt>
                <c:pt idx="132">
                  <c:v>42837</c:v>
                </c:pt>
                <c:pt idx="133">
                  <c:v>42838</c:v>
                </c:pt>
                <c:pt idx="134">
                  <c:v>42839</c:v>
                </c:pt>
                <c:pt idx="135">
                  <c:v>42840</c:v>
                </c:pt>
                <c:pt idx="136">
                  <c:v>42841</c:v>
                </c:pt>
                <c:pt idx="137">
                  <c:v>42842</c:v>
                </c:pt>
                <c:pt idx="138">
                  <c:v>42843</c:v>
                </c:pt>
                <c:pt idx="139">
                  <c:v>42844</c:v>
                </c:pt>
                <c:pt idx="140">
                  <c:v>42845</c:v>
                </c:pt>
                <c:pt idx="141">
                  <c:v>42846</c:v>
                </c:pt>
                <c:pt idx="142">
                  <c:v>42847</c:v>
                </c:pt>
                <c:pt idx="143">
                  <c:v>42848</c:v>
                </c:pt>
                <c:pt idx="144">
                  <c:v>42849</c:v>
                </c:pt>
                <c:pt idx="145">
                  <c:v>42850</c:v>
                </c:pt>
                <c:pt idx="146">
                  <c:v>42851</c:v>
                </c:pt>
                <c:pt idx="147">
                  <c:v>42852</c:v>
                </c:pt>
                <c:pt idx="148">
                  <c:v>42853</c:v>
                </c:pt>
                <c:pt idx="149">
                  <c:v>42854</c:v>
                </c:pt>
                <c:pt idx="150">
                  <c:v>42855</c:v>
                </c:pt>
                <c:pt idx="151">
                  <c:v>42856</c:v>
                </c:pt>
                <c:pt idx="152">
                  <c:v>42857</c:v>
                </c:pt>
                <c:pt idx="153">
                  <c:v>42858</c:v>
                </c:pt>
                <c:pt idx="154">
                  <c:v>42859</c:v>
                </c:pt>
                <c:pt idx="155">
                  <c:v>42860</c:v>
                </c:pt>
                <c:pt idx="156">
                  <c:v>42861</c:v>
                </c:pt>
                <c:pt idx="157">
                  <c:v>42862</c:v>
                </c:pt>
                <c:pt idx="158">
                  <c:v>42863</c:v>
                </c:pt>
                <c:pt idx="159">
                  <c:v>42864</c:v>
                </c:pt>
                <c:pt idx="160">
                  <c:v>42865</c:v>
                </c:pt>
                <c:pt idx="161">
                  <c:v>42866</c:v>
                </c:pt>
                <c:pt idx="162">
                  <c:v>42867</c:v>
                </c:pt>
                <c:pt idx="163">
                  <c:v>42868</c:v>
                </c:pt>
                <c:pt idx="164">
                  <c:v>42869</c:v>
                </c:pt>
                <c:pt idx="165">
                  <c:v>42870</c:v>
                </c:pt>
                <c:pt idx="166">
                  <c:v>42871</c:v>
                </c:pt>
                <c:pt idx="167">
                  <c:v>42872</c:v>
                </c:pt>
                <c:pt idx="168">
                  <c:v>42873</c:v>
                </c:pt>
                <c:pt idx="169">
                  <c:v>42874</c:v>
                </c:pt>
                <c:pt idx="170">
                  <c:v>42875</c:v>
                </c:pt>
                <c:pt idx="171">
                  <c:v>42876</c:v>
                </c:pt>
                <c:pt idx="172">
                  <c:v>42877</c:v>
                </c:pt>
                <c:pt idx="173">
                  <c:v>42878</c:v>
                </c:pt>
                <c:pt idx="174">
                  <c:v>42879</c:v>
                </c:pt>
                <c:pt idx="175">
                  <c:v>42880</c:v>
                </c:pt>
                <c:pt idx="176">
                  <c:v>42881</c:v>
                </c:pt>
                <c:pt idx="177">
                  <c:v>42882</c:v>
                </c:pt>
                <c:pt idx="178">
                  <c:v>42883</c:v>
                </c:pt>
                <c:pt idx="179">
                  <c:v>42884</c:v>
                </c:pt>
                <c:pt idx="180">
                  <c:v>42885</c:v>
                </c:pt>
                <c:pt idx="181">
                  <c:v>42886</c:v>
                </c:pt>
              </c:numCache>
            </c:numRef>
          </c:cat>
          <c:val>
            <c:numRef>
              <c:f>Chart3_Data!$B$2:$B$185</c:f>
              <c:numCache>
                <c:formatCode>General</c:formatCode>
                <c:ptCount val="184"/>
                <c:pt idx="0">
                  <c:v>204.30078499999999</c:v>
                </c:pt>
                <c:pt idx="1">
                  <c:v>267.76391100000001</c:v>
                </c:pt>
                <c:pt idx="2">
                  <c:v>251.16180600000001</c:v>
                </c:pt>
                <c:pt idx="3">
                  <c:v>218.31669899999997</c:v>
                </c:pt>
                <c:pt idx="4">
                  <c:v>330.106561</c:v>
                </c:pt>
                <c:pt idx="5">
                  <c:v>2546.6018859999999</c:v>
                </c:pt>
                <c:pt idx="6">
                  <c:v>263.21297799999996</c:v>
                </c:pt>
                <c:pt idx="7">
                  <c:v>39944.621234999999</c:v>
                </c:pt>
                <c:pt idx="8">
                  <c:v>458.93435899999997</c:v>
                </c:pt>
                <c:pt idx="9">
                  <c:v>420.815404</c:v>
                </c:pt>
                <c:pt idx="10">
                  <c:v>213.22212099999999</c:v>
                </c:pt>
                <c:pt idx="11">
                  <c:v>349.45414699999998</c:v>
                </c:pt>
                <c:pt idx="12">
                  <c:v>369.26354100000003</c:v>
                </c:pt>
                <c:pt idx="13">
                  <c:v>4338.4787540000007</c:v>
                </c:pt>
                <c:pt idx="14">
                  <c:v>9568.128256</c:v>
                </c:pt>
                <c:pt idx="15">
                  <c:v>384.33041299999991</c:v>
                </c:pt>
                <c:pt idx="16">
                  <c:v>216.31636500000002</c:v>
                </c:pt>
                <c:pt idx="17">
                  <c:v>374.35091700000004</c:v>
                </c:pt>
                <c:pt idx="18">
                  <c:v>3452.0317499999996</c:v>
                </c:pt>
                <c:pt idx="19">
                  <c:v>192.56004700000003</c:v>
                </c:pt>
                <c:pt idx="20">
                  <c:v>431.40600600000005</c:v>
                </c:pt>
                <c:pt idx="21">
                  <c:v>310.55637899999999</c:v>
                </c:pt>
                <c:pt idx="22">
                  <c:v>307.25691</c:v>
                </c:pt>
                <c:pt idx="23">
                  <c:v>7772.0501830000003</c:v>
                </c:pt>
                <c:pt idx="24">
                  <c:v>192.58289899999997</c:v>
                </c:pt>
                <c:pt idx="25">
                  <c:v>197.98647100000002</c:v>
                </c:pt>
                <c:pt idx="26">
                  <c:v>197.22544700000003</c:v>
                </c:pt>
                <c:pt idx="27">
                  <c:v>530.28650600000003</c:v>
                </c:pt>
                <c:pt idx="28">
                  <c:v>463.43394999999998</c:v>
                </c:pt>
                <c:pt idx="29">
                  <c:v>438.41436500000009</c:v>
                </c:pt>
                <c:pt idx="30">
                  <c:v>246.50896299999997</c:v>
                </c:pt>
                <c:pt idx="31">
                  <c:v>319.63026200000007</c:v>
                </c:pt>
                <c:pt idx="32">
                  <c:v>208.85223599999995</c:v>
                </c:pt>
                <c:pt idx="33">
                  <c:v>339.00374999999997</c:v>
                </c:pt>
                <c:pt idx="34">
                  <c:v>462.01597299999997</c:v>
                </c:pt>
                <c:pt idx="35">
                  <c:v>2494.1861950000002</c:v>
                </c:pt>
                <c:pt idx="36">
                  <c:v>420.86507799999993</c:v>
                </c:pt>
                <c:pt idx="37">
                  <c:v>228.08400699999999</c:v>
                </c:pt>
                <c:pt idx="38">
                  <c:v>473.14195100000001</c:v>
                </c:pt>
                <c:pt idx="39">
                  <c:v>222.87115599999998</c:v>
                </c:pt>
                <c:pt idx="40">
                  <c:v>212.02764100000002</c:v>
                </c:pt>
                <c:pt idx="41">
                  <c:v>560.23586900000009</c:v>
                </c:pt>
                <c:pt idx="42">
                  <c:v>659.00648499999988</c:v>
                </c:pt>
                <c:pt idx="43">
                  <c:v>210.45996000000002</c:v>
                </c:pt>
                <c:pt idx="44">
                  <c:v>540.06873599999994</c:v>
                </c:pt>
                <c:pt idx="45">
                  <c:v>373.94478900000001</c:v>
                </c:pt>
                <c:pt idx="46">
                  <c:v>344.36063799999999</c:v>
                </c:pt>
                <c:pt idx="47">
                  <c:v>306.90762899999999</c:v>
                </c:pt>
                <c:pt idx="48">
                  <c:v>440.22840200000002</c:v>
                </c:pt>
                <c:pt idx="49">
                  <c:v>418.45628999999997</c:v>
                </c:pt>
                <c:pt idx="50">
                  <c:v>492.3904960000001</c:v>
                </c:pt>
                <c:pt idx="51">
                  <c:v>183.07589399999998</c:v>
                </c:pt>
                <c:pt idx="52">
                  <c:v>315.45361699999995</c:v>
                </c:pt>
                <c:pt idx="53">
                  <c:v>409.22010899999998</c:v>
                </c:pt>
                <c:pt idx="54">
                  <c:v>340.76969700000006</c:v>
                </c:pt>
                <c:pt idx="55">
                  <c:v>328.89782399999996</c:v>
                </c:pt>
                <c:pt idx="56">
                  <c:v>384.61677900000001</c:v>
                </c:pt>
                <c:pt idx="57">
                  <c:v>214.32733499999998</c:v>
                </c:pt>
                <c:pt idx="58">
                  <c:v>1953.5151529999998</c:v>
                </c:pt>
                <c:pt idx="59">
                  <c:v>136.29430200000002</c:v>
                </c:pt>
                <c:pt idx="60">
                  <c:v>103.27836400000001</c:v>
                </c:pt>
                <c:pt idx="61">
                  <c:v>298.08963899999998</c:v>
                </c:pt>
                <c:pt idx="62">
                  <c:v>253.947125</c:v>
                </c:pt>
                <c:pt idx="63">
                  <c:v>377.805384</c:v>
                </c:pt>
                <c:pt idx="64">
                  <c:v>161.45135100000002</c:v>
                </c:pt>
                <c:pt idx="65">
                  <c:v>271.24895699999996</c:v>
                </c:pt>
                <c:pt idx="66">
                  <c:v>399.16961999999995</c:v>
                </c:pt>
                <c:pt idx="67">
                  <c:v>326.30895900000002</c:v>
                </c:pt>
                <c:pt idx="68">
                  <c:v>364.74741599999999</c:v>
                </c:pt>
                <c:pt idx="69">
                  <c:v>345.55498300000005</c:v>
                </c:pt>
                <c:pt idx="70">
                  <c:v>333.54893000000004</c:v>
                </c:pt>
                <c:pt idx="71">
                  <c:v>363.785347</c:v>
                </c:pt>
                <c:pt idx="72">
                  <c:v>345.19908099999998</c:v>
                </c:pt>
                <c:pt idx="73">
                  <c:v>268.52809700000006</c:v>
                </c:pt>
                <c:pt idx="74">
                  <c:v>371.1898920000001</c:v>
                </c:pt>
                <c:pt idx="75">
                  <c:v>338.18298099999993</c:v>
                </c:pt>
                <c:pt idx="76">
                  <c:v>377.93788600000005</c:v>
                </c:pt>
                <c:pt idx="77">
                  <c:v>141.57075599999999</c:v>
                </c:pt>
                <c:pt idx="78">
                  <c:v>338.16717</c:v>
                </c:pt>
                <c:pt idx="79">
                  <c:v>452.54193500000002</c:v>
                </c:pt>
                <c:pt idx="80">
                  <c:v>442.69439300000005</c:v>
                </c:pt>
                <c:pt idx="81">
                  <c:v>98.132825999999994</c:v>
                </c:pt>
                <c:pt idx="82">
                  <c:v>85.082036000000002</c:v>
                </c:pt>
                <c:pt idx="83">
                  <c:v>276.06014299999993</c:v>
                </c:pt>
                <c:pt idx="84">
                  <c:v>399.02131800000006</c:v>
                </c:pt>
                <c:pt idx="85">
                  <c:v>343.69824199999999</c:v>
                </c:pt>
                <c:pt idx="86">
                  <c:v>128.325648</c:v>
                </c:pt>
                <c:pt idx="87">
                  <c:v>307.9854969999999</c:v>
                </c:pt>
                <c:pt idx="88">
                  <c:v>78.080077000000003</c:v>
                </c:pt>
                <c:pt idx="89">
                  <c:v>341.17789400000004</c:v>
                </c:pt>
                <c:pt idx="90">
                  <c:v>397.10132300000009</c:v>
                </c:pt>
                <c:pt idx="91">
                  <c:v>294.45531399999987</c:v>
                </c:pt>
                <c:pt idx="92">
                  <c:v>336.09820599999989</c:v>
                </c:pt>
                <c:pt idx="93">
                  <c:v>328.8640539999999</c:v>
                </c:pt>
                <c:pt idx="94">
                  <c:v>81.365143999999987</c:v>
                </c:pt>
                <c:pt idx="95">
                  <c:v>348.60064900000003</c:v>
                </c:pt>
                <c:pt idx="96">
                  <c:v>566.81878600000016</c:v>
                </c:pt>
                <c:pt idx="97">
                  <c:v>364.53839599999992</c:v>
                </c:pt>
                <c:pt idx="98">
                  <c:v>327.66491900000005</c:v>
                </c:pt>
                <c:pt idx="99">
                  <c:v>418.84183300000001</c:v>
                </c:pt>
                <c:pt idx="100">
                  <c:v>427.17976399999998</c:v>
                </c:pt>
                <c:pt idx="101">
                  <c:v>374.57458299999996</c:v>
                </c:pt>
                <c:pt idx="102">
                  <c:v>404.09799500000008</c:v>
                </c:pt>
                <c:pt idx="103">
                  <c:v>354.93230599999998</c:v>
                </c:pt>
                <c:pt idx="104">
                  <c:v>463.03003399999994</c:v>
                </c:pt>
                <c:pt idx="105">
                  <c:v>490.37747499999995</c:v>
                </c:pt>
                <c:pt idx="106">
                  <c:v>557.03161399999988</c:v>
                </c:pt>
                <c:pt idx="107">
                  <c:v>467.54398700000007</c:v>
                </c:pt>
                <c:pt idx="108">
                  <c:v>234.92403000000002</c:v>
                </c:pt>
                <c:pt idx="109">
                  <c:v>313.24941099999995</c:v>
                </c:pt>
                <c:pt idx="110">
                  <c:v>429.62410499999999</c:v>
                </c:pt>
                <c:pt idx="111">
                  <c:v>518.32424200000003</c:v>
                </c:pt>
                <c:pt idx="112">
                  <c:v>547.73597199999995</c:v>
                </c:pt>
                <c:pt idx="113">
                  <c:v>100.23910600000001</c:v>
                </c:pt>
                <c:pt idx="114">
                  <c:v>119.20922</c:v>
                </c:pt>
                <c:pt idx="115">
                  <c:v>128.42156299999999</c:v>
                </c:pt>
                <c:pt idx="116">
                  <c:v>126.27931100000001</c:v>
                </c:pt>
                <c:pt idx="117">
                  <c:v>111.60050399999999</c:v>
                </c:pt>
                <c:pt idx="118">
                  <c:v>204.592061</c:v>
                </c:pt>
                <c:pt idx="119">
                  <c:v>161.72703100000004</c:v>
                </c:pt>
                <c:pt idx="120">
                  <c:v>164.154697</c:v>
                </c:pt>
                <c:pt idx="121">
                  <c:v>345.77640600000001</c:v>
                </c:pt>
                <c:pt idx="122">
                  <c:v>257.879549</c:v>
                </c:pt>
                <c:pt idx="123">
                  <c:v>171.95388700000004</c:v>
                </c:pt>
                <c:pt idx="124">
                  <c:v>222.51516300000009</c:v>
                </c:pt>
                <c:pt idx="125">
                  <c:v>187.37043300000002</c:v>
                </c:pt>
                <c:pt idx="126">
                  <c:v>160.61544799999999</c:v>
                </c:pt>
                <c:pt idx="127">
                  <c:v>172.44297900000001</c:v>
                </c:pt>
                <c:pt idx="128">
                  <c:v>175.04324800000001</c:v>
                </c:pt>
                <c:pt idx="129">
                  <c:v>135.37797899999998</c:v>
                </c:pt>
                <c:pt idx="130">
                  <c:v>174.41168100000002</c:v>
                </c:pt>
                <c:pt idx="131">
                  <c:v>185.451764</c:v>
                </c:pt>
                <c:pt idx="132">
                  <c:v>191.62770199999997</c:v>
                </c:pt>
                <c:pt idx="133">
                  <c:v>172.88708499999998</c:v>
                </c:pt>
                <c:pt idx="134">
                  <c:v>191.86258700000002</c:v>
                </c:pt>
                <c:pt idx="135">
                  <c:v>131.538287</c:v>
                </c:pt>
                <c:pt idx="136">
                  <c:v>123.88499599999999</c:v>
                </c:pt>
                <c:pt idx="137">
                  <c:v>142.86277100000001</c:v>
                </c:pt>
                <c:pt idx="138">
                  <c:v>166.25337800000003</c:v>
                </c:pt>
                <c:pt idx="139">
                  <c:v>125.075568</c:v>
                </c:pt>
                <c:pt idx="140">
                  <c:v>211.09011999999998</c:v>
                </c:pt>
                <c:pt idx="141">
                  <c:v>947.7949010000001</c:v>
                </c:pt>
                <c:pt idx="142">
                  <c:v>174.37052199999999</c:v>
                </c:pt>
                <c:pt idx="143">
                  <c:v>193.51071199999998</c:v>
                </c:pt>
                <c:pt idx="144">
                  <c:v>247.046514</c:v>
                </c:pt>
                <c:pt idx="145">
                  <c:v>214.569762</c:v>
                </c:pt>
                <c:pt idx="146">
                  <c:v>216.55913799999999</c:v>
                </c:pt>
                <c:pt idx="147">
                  <c:v>220.80295099999998</c:v>
                </c:pt>
                <c:pt idx="148">
                  <c:v>214.48455800000005</c:v>
                </c:pt>
                <c:pt idx="149">
                  <c:v>174.55723699999999</c:v>
                </c:pt>
                <c:pt idx="150">
                  <c:v>150.24332700000002</c:v>
                </c:pt>
                <c:pt idx="151">
                  <c:v>413.10245999999995</c:v>
                </c:pt>
                <c:pt idx="152">
                  <c:v>202.814955</c:v>
                </c:pt>
                <c:pt idx="153">
                  <c:v>164.603094</c:v>
                </c:pt>
                <c:pt idx="154">
                  <c:v>194.12846899999997</c:v>
                </c:pt>
                <c:pt idx="155">
                  <c:v>241.92590900000002</c:v>
                </c:pt>
                <c:pt idx="156">
                  <c:v>203.37694199999999</c:v>
                </c:pt>
                <c:pt idx="157">
                  <c:v>146.73569400000002</c:v>
                </c:pt>
                <c:pt idx="158">
                  <c:v>181.60400600000006</c:v>
                </c:pt>
                <c:pt idx="159">
                  <c:v>191.97617099999999</c:v>
                </c:pt>
                <c:pt idx="160">
                  <c:v>188.89625999999998</c:v>
                </c:pt>
                <c:pt idx="161">
                  <c:v>201.38534799999999</c:v>
                </c:pt>
                <c:pt idx="162">
                  <c:v>245.33825899999999</c:v>
                </c:pt>
                <c:pt idx="163">
                  <c:v>148.66445300000001</c:v>
                </c:pt>
                <c:pt idx="164">
                  <c:v>128.60995400000002</c:v>
                </c:pt>
                <c:pt idx="165">
                  <c:v>181.84823300000002</c:v>
                </c:pt>
                <c:pt idx="166">
                  <c:v>307.49461000000002</c:v>
                </c:pt>
                <c:pt idx="167">
                  <c:v>99.070320000000009</c:v>
                </c:pt>
                <c:pt idx="168">
                  <c:v>207.96499700000001</c:v>
                </c:pt>
                <c:pt idx="169">
                  <c:v>219.49522000000002</c:v>
                </c:pt>
                <c:pt idx="170">
                  <c:v>101.77694200000001</c:v>
                </c:pt>
                <c:pt idx="171">
                  <c:v>218.23170699999997</c:v>
                </c:pt>
                <c:pt idx="172">
                  <c:v>174.93203100000002</c:v>
                </c:pt>
                <c:pt idx="173">
                  <c:v>183.64405000000005</c:v>
                </c:pt>
                <c:pt idx="174">
                  <c:v>148.27194499999999</c:v>
                </c:pt>
                <c:pt idx="175">
                  <c:v>179.75858699999998</c:v>
                </c:pt>
                <c:pt idx="176">
                  <c:v>212.60692799999998</c:v>
                </c:pt>
                <c:pt idx="177">
                  <c:v>248.90008099999997</c:v>
                </c:pt>
                <c:pt idx="178">
                  <c:v>154.475773</c:v>
                </c:pt>
                <c:pt idx="179">
                  <c:v>143.28639899999999</c:v>
                </c:pt>
                <c:pt idx="180">
                  <c:v>246.59954700000003</c:v>
                </c:pt>
                <c:pt idx="181">
                  <c:v>244.358419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A0-4499-AC73-ED9D06D8D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462632"/>
        <c:axId val="1"/>
      </c:lineChart>
      <c:lineChart>
        <c:grouping val="standard"/>
        <c:varyColors val="0"/>
        <c:ser>
          <c:idx val="1"/>
          <c:order val="1"/>
          <c:tx>
            <c:strRef>
              <c:f>Chart3_Data!$C$1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Chart3_Data!$A$2:$A$185</c:f>
              <c:numCache>
                <c:formatCode>m/d/yyyy</c:formatCode>
                <c:ptCount val="184"/>
                <c:pt idx="0">
                  <c:v>42705</c:v>
                </c:pt>
                <c:pt idx="1">
                  <c:v>42706</c:v>
                </c:pt>
                <c:pt idx="2">
                  <c:v>42707</c:v>
                </c:pt>
                <c:pt idx="3">
                  <c:v>42708</c:v>
                </c:pt>
                <c:pt idx="4">
                  <c:v>42709</c:v>
                </c:pt>
                <c:pt idx="5">
                  <c:v>42710</c:v>
                </c:pt>
                <c:pt idx="6">
                  <c:v>42711</c:v>
                </c:pt>
                <c:pt idx="7">
                  <c:v>42712</c:v>
                </c:pt>
                <c:pt idx="8">
                  <c:v>42713</c:v>
                </c:pt>
                <c:pt idx="9">
                  <c:v>42714</c:v>
                </c:pt>
                <c:pt idx="10">
                  <c:v>42715</c:v>
                </c:pt>
                <c:pt idx="11">
                  <c:v>42716</c:v>
                </c:pt>
                <c:pt idx="12">
                  <c:v>42717</c:v>
                </c:pt>
                <c:pt idx="13">
                  <c:v>42718</c:v>
                </c:pt>
                <c:pt idx="14">
                  <c:v>42719</c:v>
                </c:pt>
                <c:pt idx="15">
                  <c:v>42720</c:v>
                </c:pt>
                <c:pt idx="16">
                  <c:v>42721</c:v>
                </c:pt>
                <c:pt idx="17">
                  <c:v>42722</c:v>
                </c:pt>
                <c:pt idx="18">
                  <c:v>42723</c:v>
                </c:pt>
                <c:pt idx="19">
                  <c:v>42724</c:v>
                </c:pt>
                <c:pt idx="20">
                  <c:v>42725</c:v>
                </c:pt>
                <c:pt idx="21">
                  <c:v>42726</c:v>
                </c:pt>
                <c:pt idx="22">
                  <c:v>42727</c:v>
                </c:pt>
                <c:pt idx="23">
                  <c:v>42728</c:v>
                </c:pt>
                <c:pt idx="24">
                  <c:v>42729</c:v>
                </c:pt>
                <c:pt idx="25">
                  <c:v>42730</c:v>
                </c:pt>
                <c:pt idx="26">
                  <c:v>42731</c:v>
                </c:pt>
                <c:pt idx="27">
                  <c:v>42732</c:v>
                </c:pt>
                <c:pt idx="28">
                  <c:v>42733</c:v>
                </c:pt>
                <c:pt idx="29">
                  <c:v>42734</c:v>
                </c:pt>
                <c:pt idx="30">
                  <c:v>42735</c:v>
                </c:pt>
                <c:pt idx="31">
                  <c:v>42736</c:v>
                </c:pt>
                <c:pt idx="32">
                  <c:v>42737</c:v>
                </c:pt>
                <c:pt idx="33">
                  <c:v>42738</c:v>
                </c:pt>
                <c:pt idx="34">
                  <c:v>42739</c:v>
                </c:pt>
                <c:pt idx="35">
                  <c:v>42740</c:v>
                </c:pt>
                <c:pt idx="36">
                  <c:v>42741</c:v>
                </c:pt>
                <c:pt idx="37">
                  <c:v>42742</c:v>
                </c:pt>
                <c:pt idx="38">
                  <c:v>42743</c:v>
                </c:pt>
                <c:pt idx="39">
                  <c:v>42744</c:v>
                </c:pt>
                <c:pt idx="40">
                  <c:v>42745</c:v>
                </c:pt>
                <c:pt idx="41">
                  <c:v>42746</c:v>
                </c:pt>
                <c:pt idx="42">
                  <c:v>42747</c:v>
                </c:pt>
                <c:pt idx="43">
                  <c:v>42748</c:v>
                </c:pt>
                <c:pt idx="44">
                  <c:v>42749</c:v>
                </c:pt>
                <c:pt idx="45">
                  <c:v>42750</c:v>
                </c:pt>
                <c:pt idx="46">
                  <c:v>42751</c:v>
                </c:pt>
                <c:pt idx="47">
                  <c:v>42752</c:v>
                </c:pt>
                <c:pt idx="48">
                  <c:v>42753</c:v>
                </c:pt>
                <c:pt idx="49">
                  <c:v>42754</c:v>
                </c:pt>
                <c:pt idx="50">
                  <c:v>42755</c:v>
                </c:pt>
                <c:pt idx="51">
                  <c:v>42756</c:v>
                </c:pt>
                <c:pt idx="52">
                  <c:v>42757</c:v>
                </c:pt>
                <c:pt idx="53">
                  <c:v>42758</c:v>
                </c:pt>
                <c:pt idx="54">
                  <c:v>42759</c:v>
                </c:pt>
                <c:pt idx="55">
                  <c:v>42760</c:v>
                </c:pt>
                <c:pt idx="56">
                  <c:v>42761</c:v>
                </c:pt>
                <c:pt idx="57">
                  <c:v>42762</c:v>
                </c:pt>
                <c:pt idx="58">
                  <c:v>42763</c:v>
                </c:pt>
                <c:pt idx="59">
                  <c:v>42764</c:v>
                </c:pt>
                <c:pt idx="60">
                  <c:v>42765</c:v>
                </c:pt>
                <c:pt idx="61">
                  <c:v>42766</c:v>
                </c:pt>
                <c:pt idx="62">
                  <c:v>42767</c:v>
                </c:pt>
                <c:pt idx="63">
                  <c:v>42768</c:v>
                </c:pt>
                <c:pt idx="64">
                  <c:v>42769</c:v>
                </c:pt>
                <c:pt idx="65">
                  <c:v>42770</c:v>
                </c:pt>
                <c:pt idx="66">
                  <c:v>42771</c:v>
                </c:pt>
                <c:pt idx="67">
                  <c:v>42772</c:v>
                </c:pt>
                <c:pt idx="68">
                  <c:v>42773</c:v>
                </c:pt>
                <c:pt idx="69">
                  <c:v>42774</c:v>
                </c:pt>
                <c:pt idx="70">
                  <c:v>42775</c:v>
                </c:pt>
                <c:pt idx="71">
                  <c:v>42776</c:v>
                </c:pt>
                <c:pt idx="72">
                  <c:v>42777</c:v>
                </c:pt>
                <c:pt idx="73">
                  <c:v>42778</c:v>
                </c:pt>
                <c:pt idx="74">
                  <c:v>42779</c:v>
                </c:pt>
                <c:pt idx="75">
                  <c:v>42780</c:v>
                </c:pt>
                <c:pt idx="76">
                  <c:v>42781</c:v>
                </c:pt>
                <c:pt idx="77">
                  <c:v>42782</c:v>
                </c:pt>
                <c:pt idx="78">
                  <c:v>42783</c:v>
                </c:pt>
                <c:pt idx="79">
                  <c:v>42784</c:v>
                </c:pt>
                <c:pt idx="80">
                  <c:v>42785</c:v>
                </c:pt>
                <c:pt idx="81">
                  <c:v>42786</c:v>
                </c:pt>
                <c:pt idx="82">
                  <c:v>42787</c:v>
                </c:pt>
                <c:pt idx="83">
                  <c:v>42788</c:v>
                </c:pt>
                <c:pt idx="84">
                  <c:v>42789</c:v>
                </c:pt>
                <c:pt idx="85">
                  <c:v>42790</c:v>
                </c:pt>
                <c:pt idx="86">
                  <c:v>42791</c:v>
                </c:pt>
                <c:pt idx="87">
                  <c:v>42792</c:v>
                </c:pt>
                <c:pt idx="88">
                  <c:v>42793</c:v>
                </c:pt>
                <c:pt idx="89">
                  <c:v>42794</c:v>
                </c:pt>
                <c:pt idx="90">
                  <c:v>42795</c:v>
                </c:pt>
                <c:pt idx="91">
                  <c:v>42796</c:v>
                </c:pt>
                <c:pt idx="92">
                  <c:v>42797</c:v>
                </c:pt>
                <c:pt idx="93">
                  <c:v>42798</c:v>
                </c:pt>
                <c:pt idx="94">
                  <c:v>42799</c:v>
                </c:pt>
                <c:pt idx="95">
                  <c:v>42800</c:v>
                </c:pt>
                <c:pt idx="96">
                  <c:v>42801</c:v>
                </c:pt>
                <c:pt idx="97">
                  <c:v>42802</c:v>
                </c:pt>
                <c:pt idx="98">
                  <c:v>42803</c:v>
                </c:pt>
                <c:pt idx="99">
                  <c:v>42804</c:v>
                </c:pt>
                <c:pt idx="100">
                  <c:v>42805</c:v>
                </c:pt>
                <c:pt idx="101">
                  <c:v>42806</c:v>
                </c:pt>
                <c:pt idx="102">
                  <c:v>42807</c:v>
                </c:pt>
                <c:pt idx="103">
                  <c:v>42808</c:v>
                </c:pt>
                <c:pt idx="104">
                  <c:v>42809</c:v>
                </c:pt>
                <c:pt idx="105">
                  <c:v>42810</c:v>
                </c:pt>
                <c:pt idx="106">
                  <c:v>42811</c:v>
                </c:pt>
                <c:pt idx="107">
                  <c:v>42812</c:v>
                </c:pt>
                <c:pt idx="108">
                  <c:v>42813</c:v>
                </c:pt>
                <c:pt idx="109">
                  <c:v>42814</c:v>
                </c:pt>
                <c:pt idx="110">
                  <c:v>42815</c:v>
                </c:pt>
                <c:pt idx="111">
                  <c:v>42816</c:v>
                </c:pt>
                <c:pt idx="112">
                  <c:v>42817</c:v>
                </c:pt>
                <c:pt idx="113">
                  <c:v>42818</c:v>
                </c:pt>
                <c:pt idx="114">
                  <c:v>42819</c:v>
                </c:pt>
                <c:pt idx="115">
                  <c:v>42820</c:v>
                </c:pt>
                <c:pt idx="116">
                  <c:v>42821</c:v>
                </c:pt>
                <c:pt idx="117">
                  <c:v>42822</c:v>
                </c:pt>
                <c:pt idx="118">
                  <c:v>42823</c:v>
                </c:pt>
                <c:pt idx="119">
                  <c:v>42824</c:v>
                </c:pt>
                <c:pt idx="120">
                  <c:v>42825</c:v>
                </c:pt>
                <c:pt idx="121">
                  <c:v>42826</c:v>
                </c:pt>
                <c:pt idx="122">
                  <c:v>42827</c:v>
                </c:pt>
                <c:pt idx="123">
                  <c:v>42828</c:v>
                </c:pt>
                <c:pt idx="124">
                  <c:v>42829</c:v>
                </c:pt>
                <c:pt idx="125">
                  <c:v>42830</c:v>
                </c:pt>
                <c:pt idx="126">
                  <c:v>42831</c:v>
                </c:pt>
                <c:pt idx="127">
                  <c:v>42832</c:v>
                </c:pt>
                <c:pt idx="128">
                  <c:v>42833</c:v>
                </c:pt>
                <c:pt idx="129">
                  <c:v>42834</c:v>
                </c:pt>
                <c:pt idx="130">
                  <c:v>42835</c:v>
                </c:pt>
                <c:pt idx="131">
                  <c:v>42836</c:v>
                </c:pt>
                <c:pt idx="132">
                  <c:v>42837</c:v>
                </c:pt>
                <c:pt idx="133">
                  <c:v>42838</c:v>
                </c:pt>
                <c:pt idx="134">
                  <c:v>42839</c:v>
                </c:pt>
                <c:pt idx="135">
                  <c:v>42840</c:v>
                </c:pt>
                <c:pt idx="136">
                  <c:v>42841</c:v>
                </c:pt>
                <c:pt idx="137">
                  <c:v>42842</c:v>
                </c:pt>
                <c:pt idx="138">
                  <c:v>42843</c:v>
                </c:pt>
                <c:pt idx="139">
                  <c:v>42844</c:v>
                </c:pt>
                <c:pt idx="140">
                  <c:v>42845</c:v>
                </c:pt>
                <c:pt idx="141">
                  <c:v>42846</c:v>
                </c:pt>
                <c:pt idx="142">
                  <c:v>42847</c:v>
                </c:pt>
                <c:pt idx="143">
                  <c:v>42848</c:v>
                </c:pt>
                <c:pt idx="144">
                  <c:v>42849</c:v>
                </c:pt>
                <c:pt idx="145">
                  <c:v>42850</c:v>
                </c:pt>
                <c:pt idx="146">
                  <c:v>42851</c:v>
                </c:pt>
                <c:pt idx="147">
                  <c:v>42852</c:v>
                </c:pt>
                <c:pt idx="148">
                  <c:v>42853</c:v>
                </c:pt>
                <c:pt idx="149">
                  <c:v>42854</c:v>
                </c:pt>
                <c:pt idx="150">
                  <c:v>42855</c:v>
                </c:pt>
                <c:pt idx="151">
                  <c:v>42856</c:v>
                </c:pt>
                <c:pt idx="152">
                  <c:v>42857</c:v>
                </c:pt>
                <c:pt idx="153">
                  <c:v>42858</c:v>
                </c:pt>
                <c:pt idx="154">
                  <c:v>42859</c:v>
                </c:pt>
                <c:pt idx="155">
                  <c:v>42860</c:v>
                </c:pt>
                <c:pt idx="156">
                  <c:v>42861</c:v>
                </c:pt>
                <c:pt idx="157">
                  <c:v>42862</c:v>
                </c:pt>
                <c:pt idx="158">
                  <c:v>42863</c:v>
                </c:pt>
                <c:pt idx="159">
                  <c:v>42864</c:v>
                </c:pt>
                <c:pt idx="160">
                  <c:v>42865</c:v>
                </c:pt>
                <c:pt idx="161">
                  <c:v>42866</c:v>
                </c:pt>
                <c:pt idx="162">
                  <c:v>42867</c:v>
                </c:pt>
                <c:pt idx="163">
                  <c:v>42868</c:v>
                </c:pt>
                <c:pt idx="164">
                  <c:v>42869</c:v>
                </c:pt>
                <c:pt idx="165">
                  <c:v>42870</c:v>
                </c:pt>
                <c:pt idx="166">
                  <c:v>42871</c:v>
                </c:pt>
                <c:pt idx="167">
                  <c:v>42872</c:v>
                </c:pt>
                <c:pt idx="168">
                  <c:v>42873</c:v>
                </c:pt>
                <c:pt idx="169">
                  <c:v>42874</c:v>
                </c:pt>
                <c:pt idx="170">
                  <c:v>42875</c:v>
                </c:pt>
                <c:pt idx="171">
                  <c:v>42876</c:v>
                </c:pt>
                <c:pt idx="172">
                  <c:v>42877</c:v>
                </c:pt>
                <c:pt idx="173">
                  <c:v>42878</c:v>
                </c:pt>
                <c:pt idx="174">
                  <c:v>42879</c:v>
                </c:pt>
                <c:pt idx="175">
                  <c:v>42880</c:v>
                </c:pt>
                <c:pt idx="176">
                  <c:v>42881</c:v>
                </c:pt>
                <c:pt idx="177">
                  <c:v>42882</c:v>
                </c:pt>
                <c:pt idx="178">
                  <c:v>42883</c:v>
                </c:pt>
                <c:pt idx="179">
                  <c:v>42884</c:v>
                </c:pt>
                <c:pt idx="180">
                  <c:v>42885</c:v>
                </c:pt>
                <c:pt idx="181">
                  <c:v>42886</c:v>
                </c:pt>
              </c:numCache>
            </c:numRef>
          </c:cat>
          <c:val>
            <c:numRef>
              <c:f>Chart3_Data!$C$2:$C$185</c:f>
              <c:numCache>
                <c:formatCode>General</c:formatCode>
                <c:ptCount val="184"/>
                <c:pt idx="0">
                  <c:v>6.4469105733665627E-2</c:v>
                </c:pt>
                <c:pt idx="1">
                  <c:v>8.6931074816674725E-2</c:v>
                </c:pt>
                <c:pt idx="2">
                  <c:v>7.9000556339957326E-2</c:v>
                </c:pt>
                <c:pt idx="3">
                  <c:v>6.7564600820929036E-2</c:v>
                </c:pt>
                <c:pt idx="4">
                  <c:v>9.6533086970605655E-2</c:v>
                </c:pt>
                <c:pt idx="5">
                  <c:v>0.75483916345705782</c:v>
                </c:pt>
                <c:pt idx="6">
                  <c:v>7.479863920687399E-2</c:v>
                </c:pt>
                <c:pt idx="7">
                  <c:v>9.3695273660293346</c:v>
                </c:pt>
                <c:pt idx="8">
                  <c:v>9.7604265926253694E-2</c:v>
                </c:pt>
                <c:pt idx="9">
                  <c:v>0.10298646170843734</c:v>
                </c:pt>
                <c:pt idx="10">
                  <c:v>6.7009594842551312E-2</c:v>
                </c:pt>
                <c:pt idx="11">
                  <c:v>0.10694638855984678</c:v>
                </c:pt>
                <c:pt idx="12">
                  <c:v>0.1109139114667245</c:v>
                </c:pt>
                <c:pt idx="13">
                  <c:v>1.2453334598251196</c:v>
                </c:pt>
                <c:pt idx="14">
                  <c:v>2.530665206826419</c:v>
                </c:pt>
                <c:pt idx="15">
                  <c:v>0.11304213990643736</c:v>
                </c:pt>
                <c:pt idx="16">
                  <c:v>6.4179402261436369E-2</c:v>
                </c:pt>
                <c:pt idx="17">
                  <c:v>7.2013663946337847E-2</c:v>
                </c:pt>
                <c:pt idx="18">
                  <c:v>0.63156289204534666</c:v>
                </c:pt>
                <c:pt idx="19">
                  <c:v>4.3779617672375482E-2</c:v>
                </c:pt>
                <c:pt idx="20">
                  <c:v>0.12094444007541293</c:v>
                </c:pt>
                <c:pt idx="21">
                  <c:v>9.2858391840013543E-2</c:v>
                </c:pt>
                <c:pt idx="22">
                  <c:v>9.1098419382517892E-2</c:v>
                </c:pt>
                <c:pt idx="23">
                  <c:v>2.462872282833021</c:v>
                </c:pt>
                <c:pt idx="24">
                  <c:v>6.3368796094766533E-2</c:v>
                </c:pt>
                <c:pt idx="25">
                  <c:v>6.25318075870991E-2</c:v>
                </c:pt>
                <c:pt idx="26">
                  <c:v>6.0839960095108656E-2</c:v>
                </c:pt>
                <c:pt idx="27">
                  <c:v>0.16390200295679422</c:v>
                </c:pt>
                <c:pt idx="28">
                  <c:v>0.15121959926298995</c:v>
                </c:pt>
                <c:pt idx="29">
                  <c:v>0.12974930858451031</c:v>
                </c:pt>
                <c:pt idx="30">
                  <c:v>8.1996231701159702E-2</c:v>
                </c:pt>
                <c:pt idx="31">
                  <c:v>0.11212436897631636</c:v>
                </c:pt>
                <c:pt idx="32">
                  <c:v>7.1133550685160835E-2</c:v>
                </c:pt>
                <c:pt idx="33">
                  <c:v>0.10589731189580033</c:v>
                </c:pt>
                <c:pt idx="34">
                  <c:v>0.11614208379555613</c:v>
                </c:pt>
                <c:pt idx="35">
                  <c:v>0.5949265893485951</c:v>
                </c:pt>
                <c:pt idx="36">
                  <c:v>7.4093883753438991E-2</c:v>
                </c:pt>
                <c:pt idx="37">
                  <c:v>3.9716892281291882E-2</c:v>
                </c:pt>
                <c:pt idx="38">
                  <c:v>9.5357903237753047E-2</c:v>
                </c:pt>
                <c:pt idx="39">
                  <c:v>5.9867964055445033E-2</c:v>
                </c:pt>
                <c:pt idx="40">
                  <c:v>7.1844876656372805E-2</c:v>
                </c:pt>
                <c:pt idx="41">
                  <c:v>0.18854894452710222</c:v>
                </c:pt>
                <c:pt idx="42">
                  <c:v>0.21593321142945038</c:v>
                </c:pt>
                <c:pt idx="43">
                  <c:v>6.2851640967595823E-2</c:v>
                </c:pt>
                <c:pt idx="44">
                  <c:v>0.1533404788177723</c:v>
                </c:pt>
                <c:pt idx="45">
                  <c:v>0.11737913446433867</c:v>
                </c:pt>
                <c:pt idx="46">
                  <c:v>0.10742122217205131</c:v>
                </c:pt>
                <c:pt idx="47">
                  <c:v>9.1746437073908185E-2</c:v>
                </c:pt>
                <c:pt idx="48">
                  <c:v>0.13247439950218329</c:v>
                </c:pt>
                <c:pt idx="49">
                  <c:v>0.13642073426223958</c:v>
                </c:pt>
                <c:pt idx="50">
                  <c:v>0.16486231628281431</c:v>
                </c:pt>
                <c:pt idx="51">
                  <c:v>6.2558353385714235E-2</c:v>
                </c:pt>
                <c:pt idx="52">
                  <c:v>0.10994583244311973</c:v>
                </c:pt>
                <c:pt idx="53">
                  <c:v>0.13230699015745362</c:v>
                </c:pt>
                <c:pt idx="54">
                  <c:v>0.11254180997596853</c:v>
                </c:pt>
                <c:pt idx="55">
                  <c:v>0.1068582791625417</c:v>
                </c:pt>
                <c:pt idx="56">
                  <c:v>0.10927365012760031</c:v>
                </c:pt>
                <c:pt idx="57">
                  <c:v>5.6723617364297964E-2</c:v>
                </c:pt>
                <c:pt idx="58">
                  <c:v>0.54822133910703941</c:v>
                </c:pt>
                <c:pt idx="59">
                  <c:v>4.0472580750726711E-2</c:v>
                </c:pt>
                <c:pt idx="60">
                  <c:v>3.2607319035141268E-2</c:v>
                </c:pt>
                <c:pt idx="61">
                  <c:v>0.10013284701870863</c:v>
                </c:pt>
                <c:pt idx="62">
                  <c:v>8.589864819457034E-2</c:v>
                </c:pt>
                <c:pt idx="63">
                  <c:v>0.11543009674565873</c:v>
                </c:pt>
                <c:pt idx="64">
                  <c:v>4.7694628468439602E-2</c:v>
                </c:pt>
                <c:pt idx="65">
                  <c:v>8.2268816882600737E-2</c:v>
                </c:pt>
                <c:pt idx="66">
                  <c:v>0.13510798993552534</c:v>
                </c:pt>
                <c:pt idx="67">
                  <c:v>0.10600939833737184</c:v>
                </c:pt>
                <c:pt idx="68">
                  <c:v>0.11410218699114787</c:v>
                </c:pt>
                <c:pt idx="69">
                  <c:v>0.10820607052598423</c:v>
                </c:pt>
                <c:pt idx="70">
                  <c:v>0.10732006559670172</c:v>
                </c:pt>
                <c:pt idx="71">
                  <c:v>0.12043396217431862</c:v>
                </c:pt>
                <c:pt idx="72">
                  <c:v>0.10885186898198791</c:v>
                </c:pt>
                <c:pt idx="73">
                  <c:v>8.5894709022171389E-2</c:v>
                </c:pt>
                <c:pt idx="74">
                  <c:v>0.11948221428531543</c:v>
                </c:pt>
                <c:pt idx="75">
                  <c:v>0.10271292254218725</c:v>
                </c:pt>
                <c:pt idx="76">
                  <c:v>0.11438094691703607</c:v>
                </c:pt>
                <c:pt idx="77">
                  <c:v>4.3742523217365291E-2</c:v>
                </c:pt>
                <c:pt idx="78">
                  <c:v>0.1141480759553198</c:v>
                </c:pt>
                <c:pt idx="79">
                  <c:v>0.15527444591560707</c:v>
                </c:pt>
                <c:pt idx="80">
                  <c:v>0.15009677453822981</c:v>
                </c:pt>
                <c:pt idx="81">
                  <c:v>3.3737070370307994E-2</c:v>
                </c:pt>
                <c:pt idx="82">
                  <c:v>2.9336599955172755E-2</c:v>
                </c:pt>
                <c:pt idx="83">
                  <c:v>9.1014298729596696E-2</c:v>
                </c:pt>
                <c:pt idx="84">
                  <c:v>0.12796655616078542</c:v>
                </c:pt>
                <c:pt idx="85">
                  <c:v>0.1149811175133779</c:v>
                </c:pt>
                <c:pt idx="86">
                  <c:v>4.3832541120735376E-2</c:v>
                </c:pt>
                <c:pt idx="87">
                  <c:v>0.1026373871645942</c:v>
                </c:pt>
                <c:pt idx="88">
                  <c:v>2.4551498366925689E-2</c:v>
                </c:pt>
                <c:pt idx="89">
                  <c:v>0.10095367800744501</c:v>
                </c:pt>
                <c:pt idx="90">
                  <c:v>0.12570426384619837</c:v>
                </c:pt>
                <c:pt idx="91">
                  <c:v>0.1002503738516209</c:v>
                </c:pt>
                <c:pt idx="92">
                  <c:v>0.11513842961310534</c:v>
                </c:pt>
                <c:pt idx="93">
                  <c:v>0.11701976695282257</c:v>
                </c:pt>
                <c:pt idx="94">
                  <c:v>2.888946253780255E-2</c:v>
                </c:pt>
                <c:pt idx="95">
                  <c:v>0.11106750702680748</c:v>
                </c:pt>
                <c:pt idx="96">
                  <c:v>0.1840542464102134</c:v>
                </c:pt>
                <c:pt idx="97">
                  <c:v>0.123296056385281</c:v>
                </c:pt>
                <c:pt idx="98">
                  <c:v>0.1065266081678274</c:v>
                </c:pt>
                <c:pt idx="99">
                  <c:v>0.13804142377590478</c:v>
                </c:pt>
                <c:pt idx="100">
                  <c:v>0.15291343963437967</c:v>
                </c:pt>
                <c:pt idx="101">
                  <c:v>0.13856500678350545</c:v>
                </c:pt>
                <c:pt idx="102">
                  <c:v>0.13830726472573032</c:v>
                </c:pt>
                <c:pt idx="103">
                  <c:v>0.11727737057918834</c:v>
                </c:pt>
                <c:pt idx="104">
                  <c:v>0.15994656892193973</c:v>
                </c:pt>
                <c:pt idx="105">
                  <c:v>0.16936943504070892</c:v>
                </c:pt>
                <c:pt idx="106">
                  <c:v>0.18384853360656142</c:v>
                </c:pt>
                <c:pt idx="107">
                  <c:v>0.14823545838850075</c:v>
                </c:pt>
                <c:pt idx="108">
                  <c:v>7.1338574215362507E-2</c:v>
                </c:pt>
                <c:pt idx="109">
                  <c:v>8.7036708468324508E-2</c:v>
                </c:pt>
                <c:pt idx="110">
                  <c:v>0.12135461521210285</c:v>
                </c:pt>
                <c:pt idx="111">
                  <c:v>0.14697390127742041</c:v>
                </c:pt>
                <c:pt idx="112">
                  <c:v>0.15830802518213005</c:v>
                </c:pt>
                <c:pt idx="113">
                  <c:v>3.1169440619034098E-2</c:v>
                </c:pt>
                <c:pt idx="114">
                  <c:v>3.860659701973617E-2</c:v>
                </c:pt>
                <c:pt idx="115">
                  <c:v>3.9663645234361479E-2</c:v>
                </c:pt>
                <c:pt idx="116">
                  <c:v>3.5698410143837796E-2</c:v>
                </c:pt>
                <c:pt idx="117">
                  <c:v>3.1130461964499236E-2</c:v>
                </c:pt>
                <c:pt idx="118">
                  <c:v>6.0570090148237492E-2</c:v>
                </c:pt>
                <c:pt idx="119">
                  <c:v>5.33700396567355E-2</c:v>
                </c:pt>
                <c:pt idx="120">
                  <c:v>5.0672118025144486E-2</c:v>
                </c:pt>
                <c:pt idx="121">
                  <c:v>0.1111179791949707</c:v>
                </c:pt>
                <c:pt idx="122">
                  <c:v>8.1385663532844141E-2</c:v>
                </c:pt>
                <c:pt idx="123">
                  <c:v>5.2169272138912606E-2</c:v>
                </c:pt>
                <c:pt idx="124">
                  <c:v>6.3508741900705434E-2</c:v>
                </c:pt>
                <c:pt idx="125">
                  <c:v>6.2604795074145597E-2</c:v>
                </c:pt>
                <c:pt idx="126">
                  <c:v>5.4571916994024187E-2</c:v>
                </c:pt>
                <c:pt idx="127">
                  <c:v>5.7298579861226877E-2</c:v>
                </c:pt>
                <c:pt idx="128">
                  <c:v>5.6346339802657776E-2</c:v>
                </c:pt>
                <c:pt idx="129">
                  <c:v>4.0542175307611547E-2</c:v>
                </c:pt>
                <c:pt idx="130">
                  <c:v>4.9699244967947656E-2</c:v>
                </c:pt>
                <c:pt idx="131">
                  <c:v>5.8615583640277948E-2</c:v>
                </c:pt>
                <c:pt idx="132">
                  <c:v>6.0815107327728754E-2</c:v>
                </c:pt>
                <c:pt idx="133">
                  <c:v>5.0562544919992819E-2</c:v>
                </c:pt>
                <c:pt idx="134">
                  <c:v>5.7207918508677548E-2</c:v>
                </c:pt>
                <c:pt idx="135">
                  <c:v>3.8514438679149575E-2</c:v>
                </c:pt>
                <c:pt idx="136">
                  <c:v>3.5901030867648696E-2</c:v>
                </c:pt>
                <c:pt idx="137">
                  <c:v>4.1017041416399384E-2</c:v>
                </c:pt>
                <c:pt idx="138">
                  <c:v>4.8737687683589541E-2</c:v>
                </c:pt>
                <c:pt idx="139">
                  <c:v>3.3971432011422956E-2</c:v>
                </c:pt>
                <c:pt idx="140">
                  <c:v>5.3328982094816471E-2</c:v>
                </c:pt>
                <c:pt idx="141">
                  <c:v>0.24136130973169401</c:v>
                </c:pt>
                <c:pt idx="142">
                  <c:v>5.5528388662963092E-2</c:v>
                </c:pt>
                <c:pt idx="143">
                  <c:v>7.075742984221034E-2</c:v>
                </c:pt>
                <c:pt idx="144">
                  <c:v>7.943435162029E-2</c:v>
                </c:pt>
                <c:pt idx="145">
                  <c:v>5.8914293181097616E-2</c:v>
                </c:pt>
                <c:pt idx="146">
                  <c:v>5.7393812394581932E-2</c:v>
                </c:pt>
                <c:pt idx="147">
                  <c:v>6.8391028415499225E-2</c:v>
                </c:pt>
                <c:pt idx="148">
                  <c:v>5.1777656580170764E-2</c:v>
                </c:pt>
                <c:pt idx="149">
                  <c:v>4.2747668292458886E-2</c:v>
                </c:pt>
                <c:pt idx="150">
                  <c:v>5.3073641702818017E-2</c:v>
                </c:pt>
                <c:pt idx="151">
                  <c:v>0.1253916994457005</c:v>
                </c:pt>
                <c:pt idx="152">
                  <c:v>5.4421213671675753E-2</c:v>
                </c:pt>
                <c:pt idx="153">
                  <c:v>4.3397754798906639E-2</c:v>
                </c:pt>
                <c:pt idx="154">
                  <c:v>6.4937998309621756E-2</c:v>
                </c:pt>
                <c:pt idx="155">
                  <c:v>7.7912382117652765E-2</c:v>
                </c:pt>
                <c:pt idx="156">
                  <c:v>6.083424088894579E-2</c:v>
                </c:pt>
                <c:pt idx="157">
                  <c:v>4.1030566597301643E-2</c:v>
                </c:pt>
                <c:pt idx="158">
                  <c:v>4.9004150670013964E-2</c:v>
                </c:pt>
                <c:pt idx="159">
                  <c:v>5.118057001636038E-2</c:v>
                </c:pt>
                <c:pt idx="160">
                  <c:v>4.8917650153558992E-2</c:v>
                </c:pt>
                <c:pt idx="161">
                  <c:v>4.9899617800425837E-2</c:v>
                </c:pt>
                <c:pt idx="162">
                  <c:v>6.5418000028502454E-2</c:v>
                </c:pt>
                <c:pt idx="163">
                  <c:v>4.0159516831967612E-2</c:v>
                </c:pt>
                <c:pt idx="164">
                  <c:v>3.2391000569848706E-2</c:v>
                </c:pt>
                <c:pt idx="165">
                  <c:v>4.2415450411580111E-2</c:v>
                </c:pt>
                <c:pt idx="166">
                  <c:v>7.3875238853714928E-2</c:v>
                </c:pt>
                <c:pt idx="167">
                  <c:v>2.2895813609749165E-2</c:v>
                </c:pt>
                <c:pt idx="168">
                  <c:v>4.3415039925807343E-2</c:v>
                </c:pt>
                <c:pt idx="169">
                  <c:v>4.758462663266548E-2</c:v>
                </c:pt>
                <c:pt idx="170">
                  <c:v>2.4597786923128598E-2</c:v>
                </c:pt>
                <c:pt idx="171">
                  <c:v>5.8971271066030069E-2</c:v>
                </c:pt>
                <c:pt idx="172">
                  <c:v>4.87238283612818E-2</c:v>
                </c:pt>
                <c:pt idx="173">
                  <c:v>5.1880377937146796E-2</c:v>
                </c:pt>
                <c:pt idx="174">
                  <c:v>4.421934434379899E-2</c:v>
                </c:pt>
                <c:pt idx="175">
                  <c:v>4.469931664316594E-2</c:v>
                </c:pt>
                <c:pt idx="176">
                  <c:v>4.4361982301272772E-2</c:v>
                </c:pt>
                <c:pt idx="177">
                  <c:v>4.9633641144575462E-2</c:v>
                </c:pt>
                <c:pt idx="178">
                  <c:v>3.5515924495616642E-2</c:v>
                </c:pt>
                <c:pt idx="179">
                  <c:v>3.6670587117885567E-2</c:v>
                </c:pt>
                <c:pt idx="180">
                  <c:v>5.630904134035062E-2</c:v>
                </c:pt>
                <c:pt idx="181">
                  <c:v>5.4519278434163231E-2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A0-4499-AC73-ED9D06D8D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33446263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MWH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34462632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days"/>
      </c:dateAx>
      <c:valAx>
        <c:axId val="4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Load Volume/Percentage Estimated by ERCOT</a:t>
            </a:r>
          </a:p>
          <a:p>
            <a:pPr>
              <a:defRPr/>
            </a:pPr>
            <a:r>
              <a:rPr lang="en-US"/>
              <a:t>TRUE-UP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Chart7_Data!$B$1</c:f>
              <c:strCache>
                <c:ptCount val="1"/>
                <c:pt idx="0">
                  <c:v>Volume</c:v>
                </c:pt>
              </c:strCache>
            </c:strRef>
          </c:tx>
          <c:marker>
            <c:symbol val="none"/>
          </c:marker>
          <c:cat>
            <c:numRef>
              <c:f>Chart7_Data!$A$2:$A$184</c:f>
              <c:numCache>
                <c:formatCode>m/d/yyyy</c:formatCode>
                <c:ptCount val="183"/>
                <c:pt idx="0">
                  <c:v>42522</c:v>
                </c:pt>
                <c:pt idx="1">
                  <c:v>42523</c:v>
                </c:pt>
                <c:pt idx="2">
                  <c:v>42524</c:v>
                </c:pt>
                <c:pt idx="3">
                  <c:v>42525</c:v>
                </c:pt>
                <c:pt idx="4">
                  <c:v>42526</c:v>
                </c:pt>
                <c:pt idx="5">
                  <c:v>42527</c:v>
                </c:pt>
                <c:pt idx="6">
                  <c:v>42528</c:v>
                </c:pt>
                <c:pt idx="7">
                  <c:v>42529</c:v>
                </c:pt>
                <c:pt idx="8">
                  <c:v>42530</c:v>
                </c:pt>
                <c:pt idx="9">
                  <c:v>42531</c:v>
                </c:pt>
                <c:pt idx="10">
                  <c:v>42532</c:v>
                </c:pt>
                <c:pt idx="11">
                  <c:v>42533</c:v>
                </c:pt>
                <c:pt idx="12">
                  <c:v>42534</c:v>
                </c:pt>
                <c:pt idx="13">
                  <c:v>42535</c:v>
                </c:pt>
                <c:pt idx="14">
                  <c:v>42536</c:v>
                </c:pt>
                <c:pt idx="15">
                  <c:v>42537</c:v>
                </c:pt>
                <c:pt idx="16">
                  <c:v>42538</c:v>
                </c:pt>
                <c:pt idx="17">
                  <c:v>42539</c:v>
                </c:pt>
                <c:pt idx="18">
                  <c:v>42540</c:v>
                </c:pt>
                <c:pt idx="19">
                  <c:v>42541</c:v>
                </c:pt>
                <c:pt idx="20">
                  <c:v>42542</c:v>
                </c:pt>
                <c:pt idx="21">
                  <c:v>42543</c:v>
                </c:pt>
                <c:pt idx="22">
                  <c:v>42544</c:v>
                </c:pt>
                <c:pt idx="23">
                  <c:v>42545</c:v>
                </c:pt>
                <c:pt idx="24">
                  <c:v>42546</c:v>
                </c:pt>
                <c:pt idx="25">
                  <c:v>42547</c:v>
                </c:pt>
                <c:pt idx="26">
                  <c:v>42548</c:v>
                </c:pt>
                <c:pt idx="27">
                  <c:v>42549</c:v>
                </c:pt>
                <c:pt idx="28">
                  <c:v>42550</c:v>
                </c:pt>
                <c:pt idx="29">
                  <c:v>42551</c:v>
                </c:pt>
                <c:pt idx="30">
                  <c:v>42552</c:v>
                </c:pt>
                <c:pt idx="31">
                  <c:v>42553</c:v>
                </c:pt>
                <c:pt idx="32">
                  <c:v>42554</c:v>
                </c:pt>
                <c:pt idx="33">
                  <c:v>42555</c:v>
                </c:pt>
                <c:pt idx="34">
                  <c:v>42556</c:v>
                </c:pt>
                <c:pt idx="35">
                  <c:v>42557</c:v>
                </c:pt>
                <c:pt idx="36">
                  <c:v>42558</c:v>
                </c:pt>
                <c:pt idx="37">
                  <c:v>42559</c:v>
                </c:pt>
                <c:pt idx="38">
                  <c:v>42560</c:v>
                </c:pt>
                <c:pt idx="39">
                  <c:v>42561</c:v>
                </c:pt>
                <c:pt idx="40">
                  <c:v>42562</c:v>
                </c:pt>
                <c:pt idx="41">
                  <c:v>42563</c:v>
                </c:pt>
                <c:pt idx="42">
                  <c:v>42564</c:v>
                </c:pt>
                <c:pt idx="43">
                  <c:v>42565</c:v>
                </c:pt>
                <c:pt idx="44">
                  <c:v>42566</c:v>
                </c:pt>
                <c:pt idx="45">
                  <c:v>42567</c:v>
                </c:pt>
                <c:pt idx="46">
                  <c:v>42568</c:v>
                </c:pt>
                <c:pt idx="47">
                  <c:v>42569</c:v>
                </c:pt>
                <c:pt idx="48">
                  <c:v>42570</c:v>
                </c:pt>
                <c:pt idx="49">
                  <c:v>42571</c:v>
                </c:pt>
                <c:pt idx="50">
                  <c:v>42572</c:v>
                </c:pt>
                <c:pt idx="51">
                  <c:v>42573</c:v>
                </c:pt>
                <c:pt idx="52">
                  <c:v>42574</c:v>
                </c:pt>
                <c:pt idx="53">
                  <c:v>42575</c:v>
                </c:pt>
                <c:pt idx="54">
                  <c:v>42576</c:v>
                </c:pt>
                <c:pt idx="55">
                  <c:v>42577</c:v>
                </c:pt>
                <c:pt idx="56">
                  <c:v>42578</c:v>
                </c:pt>
                <c:pt idx="57">
                  <c:v>42579</c:v>
                </c:pt>
                <c:pt idx="58">
                  <c:v>42580</c:v>
                </c:pt>
                <c:pt idx="59">
                  <c:v>42581</c:v>
                </c:pt>
                <c:pt idx="60">
                  <c:v>42582</c:v>
                </c:pt>
                <c:pt idx="61">
                  <c:v>42583</c:v>
                </c:pt>
                <c:pt idx="62">
                  <c:v>42584</c:v>
                </c:pt>
                <c:pt idx="63">
                  <c:v>42585</c:v>
                </c:pt>
                <c:pt idx="64">
                  <c:v>42586</c:v>
                </c:pt>
                <c:pt idx="65">
                  <c:v>42587</c:v>
                </c:pt>
                <c:pt idx="66">
                  <c:v>42588</c:v>
                </c:pt>
                <c:pt idx="67">
                  <c:v>42589</c:v>
                </c:pt>
                <c:pt idx="68">
                  <c:v>42590</c:v>
                </c:pt>
                <c:pt idx="69">
                  <c:v>42591</c:v>
                </c:pt>
                <c:pt idx="70">
                  <c:v>42592</c:v>
                </c:pt>
                <c:pt idx="71">
                  <c:v>42593</c:v>
                </c:pt>
                <c:pt idx="72">
                  <c:v>42594</c:v>
                </c:pt>
                <c:pt idx="73">
                  <c:v>42595</c:v>
                </c:pt>
                <c:pt idx="74">
                  <c:v>42596</c:v>
                </c:pt>
                <c:pt idx="75">
                  <c:v>42597</c:v>
                </c:pt>
                <c:pt idx="76">
                  <c:v>42598</c:v>
                </c:pt>
                <c:pt idx="77">
                  <c:v>42599</c:v>
                </c:pt>
                <c:pt idx="78">
                  <c:v>42600</c:v>
                </c:pt>
                <c:pt idx="79">
                  <c:v>42601</c:v>
                </c:pt>
                <c:pt idx="80">
                  <c:v>42602</c:v>
                </c:pt>
                <c:pt idx="81">
                  <c:v>42603</c:v>
                </c:pt>
                <c:pt idx="82">
                  <c:v>42604</c:v>
                </c:pt>
                <c:pt idx="83">
                  <c:v>42605</c:v>
                </c:pt>
                <c:pt idx="84">
                  <c:v>42606</c:v>
                </c:pt>
                <c:pt idx="85">
                  <c:v>42607</c:v>
                </c:pt>
                <c:pt idx="86">
                  <c:v>42608</c:v>
                </c:pt>
                <c:pt idx="87">
                  <c:v>42609</c:v>
                </c:pt>
                <c:pt idx="88">
                  <c:v>42610</c:v>
                </c:pt>
                <c:pt idx="89">
                  <c:v>42611</c:v>
                </c:pt>
                <c:pt idx="90">
                  <c:v>42612</c:v>
                </c:pt>
                <c:pt idx="91">
                  <c:v>42613</c:v>
                </c:pt>
                <c:pt idx="92">
                  <c:v>42614</c:v>
                </c:pt>
                <c:pt idx="93">
                  <c:v>42615</c:v>
                </c:pt>
                <c:pt idx="94">
                  <c:v>42616</c:v>
                </c:pt>
                <c:pt idx="95">
                  <c:v>42617</c:v>
                </c:pt>
                <c:pt idx="96">
                  <c:v>42618</c:v>
                </c:pt>
                <c:pt idx="97">
                  <c:v>42619</c:v>
                </c:pt>
                <c:pt idx="98">
                  <c:v>42620</c:v>
                </c:pt>
                <c:pt idx="99">
                  <c:v>42621</c:v>
                </c:pt>
                <c:pt idx="100">
                  <c:v>42622</c:v>
                </c:pt>
                <c:pt idx="101">
                  <c:v>42623</c:v>
                </c:pt>
                <c:pt idx="102">
                  <c:v>42624</c:v>
                </c:pt>
                <c:pt idx="103">
                  <c:v>42625</c:v>
                </c:pt>
                <c:pt idx="104">
                  <c:v>42626</c:v>
                </c:pt>
                <c:pt idx="105">
                  <c:v>42627</c:v>
                </c:pt>
                <c:pt idx="106">
                  <c:v>42628</c:v>
                </c:pt>
                <c:pt idx="107">
                  <c:v>42629</c:v>
                </c:pt>
                <c:pt idx="108">
                  <c:v>42630</c:v>
                </c:pt>
                <c:pt idx="109">
                  <c:v>42631</c:v>
                </c:pt>
                <c:pt idx="110">
                  <c:v>42632</c:v>
                </c:pt>
                <c:pt idx="111">
                  <c:v>42633</c:v>
                </c:pt>
                <c:pt idx="112">
                  <c:v>42634</c:v>
                </c:pt>
                <c:pt idx="113">
                  <c:v>42635</c:v>
                </c:pt>
                <c:pt idx="114">
                  <c:v>42636</c:v>
                </c:pt>
                <c:pt idx="115">
                  <c:v>42637</c:v>
                </c:pt>
                <c:pt idx="116">
                  <c:v>42638</c:v>
                </c:pt>
                <c:pt idx="117">
                  <c:v>42639</c:v>
                </c:pt>
                <c:pt idx="118">
                  <c:v>42640</c:v>
                </c:pt>
                <c:pt idx="119">
                  <c:v>42641</c:v>
                </c:pt>
                <c:pt idx="120">
                  <c:v>42642</c:v>
                </c:pt>
                <c:pt idx="121">
                  <c:v>42643</c:v>
                </c:pt>
                <c:pt idx="122">
                  <c:v>42644</c:v>
                </c:pt>
                <c:pt idx="123">
                  <c:v>42645</c:v>
                </c:pt>
                <c:pt idx="124">
                  <c:v>42646</c:v>
                </c:pt>
                <c:pt idx="125">
                  <c:v>42647</c:v>
                </c:pt>
                <c:pt idx="126">
                  <c:v>42648</c:v>
                </c:pt>
                <c:pt idx="127">
                  <c:v>42649</c:v>
                </c:pt>
                <c:pt idx="128">
                  <c:v>42650</c:v>
                </c:pt>
                <c:pt idx="129">
                  <c:v>42651</c:v>
                </c:pt>
                <c:pt idx="130">
                  <c:v>42652</c:v>
                </c:pt>
                <c:pt idx="131">
                  <c:v>42653</c:v>
                </c:pt>
                <c:pt idx="132">
                  <c:v>42654</c:v>
                </c:pt>
                <c:pt idx="133">
                  <c:v>42655</c:v>
                </c:pt>
                <c:pt idx="134">
                  <c:v>42656</c:v>
                </c:pt>
                <c:pt idx="135">
                  <c:v>42657</c:v>
                </c:pt>
                <c:pt idx="136">
                  <c:v>42658</c:v>
                </c:pt>
                <c:pt idx="137">
                  <c:v>42659</c:v>
                </c:pt>
                <c:pt idx="138">
                  <c:v>42660</c:v>
                </c:pt>
                <c:pt idx="139">
                  <c:v>42661</c:v>
                </c:pt>
                <c:pt idx="140">
                  <c:v>42662</c:v>
                </c:pt>
                <c:pt idx="141">
                  <c:v>42663</c:v>
                </c:pt>
                <c:pt idx="142">
                  <c:v>42664</c:v>
                </c:pt>
                <c:pt idx="143">
                  <c:v>42665</c:v>
                </c:pt>
                <c:pt idx="144">
                  <c:v>42666</c:v>
                </c:pt>
                <c:pt idx="145">
                  <c:v>42667</c:v>
                </c:pt>
                <c:pt idx="146">
                  <c:v>42668</c:v>
                </c:pt>
                <c:pt idx="147">
                  <c:v>42669</c:v>
                </c:pt>
                <c:pt idx="148">
                  <c:v>42670</c:v>
                </c:pt>
                <c:pt idx="149">
                  <c:v>42671</c:v>
                </c:pt>
                <c:pt idx="150">
                  <c:v>42672</c:v>
                </c:pt>
                <c:pt idx="151">
                  <c:v>42673</c:v>
                </c:pt>
                <c:pt idx="152">
                  <c:v>42674</c:v>
                </c:pt>
                <c:pt idx="153">
                  <c:v>42675</c:v>
                </c:pt>
                <c:pt idx="154">
                  <c:v>42676</c:v>
                </c:pt>
                <c:pt idx="155">
                  <c:v>42677</c:v>
                </c:pt>
                <c:pt idx="156">
                  <c:v>42678</c:v>
                </c:pt>
                <c:pt idx="157">
                  <c:v>42679</c:v>
                </c:pt>
                <c:pt idx="158">
                  <c:v>42680</c:v>
                </c:pt>
                <c:pt idx="159">
                  <c:v>42681</c:v>
                </c:pt>
                <c:pt idx="160">
                  <c:v>42682</c:v>
                </c:pt>
                <c:pt idx="161">
                  <c:v>42683</c:v>
                </c:pt>
                <c:pt idx="162">
                  <c:v>42684</c:v>
                </c:pt>
                <c:pt idx="163">
                  <c:v>42685</c:v>
                </c:pt>
                <c:pt idx="164">
                  <c:v>42686</c:v>
                </c:pt>
                <c:pt idx="165">
                  <c:v>42687</c:v>
                </c:pt>
                <c:pt idx="166">
                  <c:v>42688</c:v>
                </c:pt>
                <c:pt idx="167">
                  <c:v>42689</c:v>
                </c:pt>
                <c:pt idx="168">
                  <c:v>42690</c:v>
                </c:pt>
                <c:pt idx="169">
                  <c:v>42691</c:v>
                </c:pt>
                <c:pt idx="170">
                  <c:v>42692</c:v>
                </c:pt>
                <c:pt idx="171">
                  <c:v>42693</c:v>
                </c:pt>
                <c:pt idx="172">
                  <c:v>42694</c:v>
                </c:pt>
                <c:pt idx="173">
                  <c:v>42695</c:v>
                </c:pt>
                <c:pt idx="174">
                  <c:v>42696</c:v>
                </c:pt>
                <c:pt idx="175">
                  <c:v>42697</c:v>
                </c:pt>
                <c:pt idx="176">
                  <c:v>42698</c:v>
                </c:pt>
                <c:pt idx="177">
                  <c:v>42699</c:v>
                </c:pt>
                <c:pt idx="178">
                  <c:v>42700</c:v>
                </c:pt>
                <c:pt idx="179">
                  <c:v>42701</c:v>
                </c:pt>
                <c:pt idx="180">
                  <c:v>42702</c:v>
                </c:pt>
                <c:pt idx="181">
                  <c:v>42703</c:v>
                </c:pt>
                <c:pt idx="182">
                  <c:v>42704</c:v>
                </c:pt>
              </c:numCache>
            </c:numRef>
          </c:cat>
          <c:val>
            <c:numRef>
              <c:f>Chart7_Data!$B$2:$B$184</c:f>
              <c:numCache>
                <c:formatCode>General</c:formatCode>
                <c:ptCount val="183"/>
                <c:pt idx="0">
                  <c:v>35.862069000000005</c:v>
                </c:pt>
                <c:pt idx="1">
                  <c:v>18.529060999999999</c:v>
                </c:pt>
                <c:pt idx="2">
                  <c:v>16.676622000000002</c:v>
                </c:pt>
                <c:pt idx="3">
                  <c:v>19.454946</c:v>
                </c:pt>
                <c:pt idx="4">
                  <c:v>19.481705999999999</c:v>
                </c:pt>
                <c:pt idx="5">
                  <c:v>17.4969</c:v>
                </c:pt>
                <c:pt idx="6">
                  <c:v>20.190843999999998</c:v>
                </c:pt>
                <c:pt idx="7">
                  <c:v>32.367198000000002</c:v>
                </c:pt>
                <c:pt idx="8">
                  <c:v>34.985235000000003</c:v>
                </c:pt>
                <c:pt idx="9">
                  <c:v>27.269418999999999</c:v>
                </c:pt>
                <c:pt idx="10">
                  <c:v>22.018248999999997</c:v>
                </c:pt>
                <c:pt idx="11">
                  <c:v>18.988256</c:v>
                </c:pt>
                <c:pt idx="12">
                  <c:v>20.434801</c:v>
                </c:pt>
                <c:pt idx="13">
                  <c:v>18.551228000000002</c:v>
                </c:pt>
                <c:pt idx="14">
                  <c:v>21.772249000000002</c:v>
                </c:pt>
                <c:pt idx="15">
                  <c:v>22.398695</c:v>
                </c:pt>
                <c:pt idx="16">
                  <c:v>22.713217</c:v>
                </c:pt>
                <c:pt idx="17">
                  <c:v>20.622038</c:v>
                </c:pt>
                <c:pt idx="18">
                  <c:v>104.01219399999999</c:v>
                </c:pt>
                <c:pt idx="19">
                  <c:v>21.078963999999999</c:v>
                </c:pt>
                <c:pt idx="20">
                  <c:v>72.009076000000007</c:v>
                </c:pt>
                <c:pt idx="21">
                  <c:v>19.711494999999999</c:v>
                </c:pt>
                <c:pt idx="22">
                  <c:v>20.282011000000001</c:v>
                </c:pt>
                <c:pt idx="23">
                  <c:v>22.410184999999998</c:v>
                </c:pt>
                <c:pt idx="24">
                  <c:v>21.552545000000002</c:v>
                </c:pt>
                <c:pt idx="25">
                  <c:v>19.976832000000002</c:v>
                </c:pt>
                <c:pt idx="26">
                  <c:v>18.772251000000001</c:v>
                </c:pt>
                <c:pt idx="27">
                  <c:v>19.364404</c:v>
                </c:pt>
                <c:pt idx="28">
                  <c:v>19.351402</c:v>
                </c:pt>
                <c:pt idx="29">
                  <c:v>19.341702000000002</c:v>
                </c:pt>
                <c:pt idx="30">
                  <c:v>19.810593999999998</c:v>
                </c:pt>
                <c:pt idx="31">
                  <c:v>20.702170000000002</c:v>
                </c:pt>
                <c:pt idx="32">
                  <c:v>17.318034000000001</c:v>
                </c:pt>
                <c:pt idx="33">
                  <c:v>16.577179999999998</c:v>
                </c:pt>
                <c:pt idx="34">
                  <c:v>31.410074999999999</c:v>
                </c:pt>
                <c:pt idx="35">
                  <c:v>16.567903999999999</c:v>
                </c:pt>
                <c:pt idx="36">
                  <c:v>17.260643000000002</c:v>
                </c:pt>
                <c:pt idx="37">
                  <c:v>25.063928000000001</c:v>
                </c:pt>
                <c:pt idx="38">
                  <c:v>24.729314000000002</c:v>
                </c:pt>
                <c:pt idx="39">
                  <c:v>21.920389999999998</c:v>
                </c:pt>
                <c:pt idx="40">
                  <c:v>20.425794</c:v>
                </c:pt>
                <c:pt idx="41">
                  <c:v>20.470091</c:v>
                </c:pt>
                <c:pt idx="42">
                  <c:v>24.593982</c:v>
                </c:pt>
                <c:pt idx="43">
                  <c:v>37.301845</c:v>
                </c:pt>
                <c:pt idx="44">
                  <c:v>36.983625000000004</c:v>
                </c:pt>
                <c:pt idx="45">
                  <c:v>40.825459000000002</c:v>
                </c:pt>
                <c:pt idx="46">
                  <c:v>24.417484000000002</c:v>
                </c:pt>
                <c:pt idx="47">
                  <c:v>23.647452999999999</c:v>
                </c:pt>
                <c:pt idx="48">
                  <c:v>23.460718999999997</c:v>
                </c:pt>
                <c:pt idx="49">
                  <c:v>26.023257000000001</c:v>
                </c:pt>
                <c:pt idx="50">
                  <c:v>26.609599000000003</c:v>
                </c:pt>
                <c:pt idx="51">
                  <c:v>26.690605999999999</c:v>
                </c:pt>
                <c:pt idx="52">
                  <c:v>24.114049999999999</c:v>
                </c:pt>
                <c:pt idx="53">
                  <c:v>26.462108999999998</c:v>
                </c:pt>
                <c:pt idx="54">
                  <c:v>29.059286</c:v>
                </c:pt>
                <c:pt idx="55">
                  <c:v>20.749818999999999</c:v>
                </c:pt>
                <c:pt idx="56">
                  <c:v>21.464936999999999</c:v>
                </c:pt>
                <c:pt idx="57">
                  <c:v>18.738937</c:v>
                </c:pt>
                <c:pt idx="58">
                  <c:v>18.083098</c:v>
                </c:pt>
                <c:pt idx="59">
                  <c:v>18.066167999999998</c:v>
                </c:pt>
                <c:pt idx="60">
                  <c:v>19.434248</c:v>
                </c:pt>
                <c:pt idx="61">
                  <c:v>18.057029</c:v>
                </c:pt>
                <c:pt idx="62">
                  <c:v>17.872717999999999</c:v>
                </c:pt>
                <c:pt idx="63">
                  <c:v>30.756025000000001</c:v>
                </c:pt>
                <c:pt idx="64">
                  <c:v>39.476100000000002</c:v>
                </c:pt>
                <c:pt idx="65">
                  <c:v>24.848604999999999</c:v>
                </c:pt>
                <c:pt idx="66">
                  <c:v>48.669815</c:v>
                </c:pt>
                <c:pt idx="67">
                  <c:v>28.486813999999999</c:v>
                </c:pt>
                <c:pt idx="68">
                  <c:v>22.662849999999999</c:v>
                </c:pt>
                <c:pt idx="69">
                  <c:v>13.929641999999999</c:v>
                </c:pt>
                <c:pt idx="70">
                  <c:v>16.459694000000002</c:v>
                </c:pt>
                <c:pt idx="71">
                  <c:v>15.043277</c:v>
                </c:pt>
                <c:pt idx="72">
                  <c:v>16.872751000000001</c:v>
                </c:pt>
                <c:pt idx="73">
                  <c:v>33.028157999999998</c:v>
                </c:pt>
                <c:pt idx="74">
                  <c:v>17.400473999999999</c:v>
                </c:pt>
                <c:pt idx="75">
                  <c:v>14.694535</c:v>
                </c:pt>
                <c:pt idx="76">
                  <c:v>14.365632999999999</c:v>
                </c:pt>
                <c:pt idx="77">
                  <c:v>3.0822040000000004</c:v>
                </c:pt>
                <c:pt idx="78">
                  <c:v>5.3838560000000006</c:v>
                </c:pt>
                <c:pt idx="79">
                  <c:v>2.0660090000000002</c:v>
                </c:pt>
                <c:pt idx="80">
                  <c:v>2.6753789999999995</c:v>
                </c:pt>
                <c:pt idx="81">
                  <c:v>2.8503410000000002</c:v>
                </c:pt>
                <c:pt idx="82">
                  <c:v>11.647613000000002</c:v>
                </c:pt>
                <c:pt idx="83">
                  <c:v>3.1344730000000003</c:v>
                </c:pt>
                <c:pt idx="84">
                  <c:v>3.2152670000000003</c:v>
                </c:pt>
                <c:pt idx="85">
                  <c:v>3.5130389999999996</c:v>
                </c:pt>
                <c:pt idx="86">
                  <c:v>3.764472</c:v>
                </c:pt>
                <c:pt idx="87">
                  <c:v>13.201186</c:v>
                </c:pt>
                <c:pt idx="88">
                  <c:v>4.8263740000000004</c:v>
                </c:pt>
                <c:pt idx="89">
                  <c:v>3.0448249999999994</c:v>
                </c:pt>
                <c:pt idx="90">
                  <c:v>2.9894309999999997</c:v>
                </c:pt>
                <c:pt idx="91">
                  <c:v>32.178575000000002</c:v>
                </c:pt>
                <c:pt idx="92">
                  <c:v>5.1909780000000003</c:v>
                </c:pt>
                <c:pt idx="93">
                  <c:v>4.2218990000000005</c:v>
                </c:pt>
                <c:pt idx="94">
                  <c:v>4.9235950000000006</c:v>
                </c:pt>
                <c:pt idx="95">
                  <c:v>4.6739170000000003</c:v>
                </c:pt>
                <c:pt idx="96">
                  <c:v>4.7487149999999998</c:v>
                </c:pt>
                <c:pt idx="97">
                  <c:v>18.107760999999996</c:v>
                </c:pt>
                <c:pt idx="98">
                  <c:v>4.5754569999999992</c:v>
                </c:pt>
                <c:pt idx="99">
                  <c:v>5.1908299999999992</c:v>
                </c:pt>
                <c:pt idx="100">
                  <c:v>11.019456999999999</c:v>
                </c:pt>
                <c:pt idx="101">
                  <c:v>3.1635789999999999</c:v>
                </c:pt>
                <c:pt idx="102">
                  <c:v>18.992252000000001</c:v>
                </c:pt>
                <c:pt idx="103">
                  <c:v>26.792117000000001</c:v>
                </c:pt>
                <c:pt idx="104">
                  <c:v>12.283386999999999</c:v>
                </c:pt>
                <c:pt idx="105">
                  <c:v>11.790374</c:v>
                </c:pt>
                <c:pt idx="106">
                  <c:v>11.235734000000001</c:v>
                </c:pt>
                <c:pt idx="107">
                  <c:v>10.993631000000001</c:v>
                </c:pt>
                <c:pt idx="108">
                  <c:v>13.164275</c:v>
                </c:pt>
                <c:pt idx="109">
                  <c:v>12.900048</c:v>
                </c:pt>
                <c:pt idx="110">
                  <c:v>13.496309</c:v>
                </c:pt>
                <c:pt idx="111">
                  <c:v>13.470479000000001</c:v>
                </c:pt>
                <c:pt idx="112">
                  <c:v>11.478531</c:v>
                </c:pt>
                <c:pt idx="113">
                  <c:v>12.887994000000001</c:v>
                </c:pt>
                <c:pt idx="114">
                  <c:v>12.635747</c:v>
                </c:pt>
                <c:pt idx="115">
                  <c:v>12.857082000000002</c:v>
                </c:pt>
                <c:pt idx="116">
                  <c:v>10.631342999999999</c:v>
                </c:pt>
                <c:pt idx="117">
                  <c:v>9.8202719999999992</c:v>
                </c:pt>
                <c:pt idx="118">
                  <c:v>11.185783000000001</c:v>
                </c:pt>
                <c:pt idx="119">
                  <c:v>32.149248999999998</c:v>
                </c:pt>
                <c:pt idx="120">
                  <c:v>9.6697469999999992</c:v>
                </c:pt>
                <c:pt idx="121">
                  <c:v>27.877860999999999</c:v>
                </c:pt>
                <c:pt idx="122">
                  <c:v>24.840421000000003</c:v>
                </c:pt>
                <c:pt idx="123">
                  <c:v>8.4443099999999998</c:v>
                </c:pt>
                <c:pt idx="124">
                  <c:v>10.18614</c:v>
                </c:pt>
                <c:pt idx="125">
                  <c:v>8.8942370000000004</c:v>
                </c:pt>
                <c:pt idx="126">
                  <c:v>11.785894000000001</c:v>
                </c:pt>
                <c:pt idx="127">
                  <c:v>10.809449000000001</c:v>
                </c:pt>
                <c:pt idx="128">
                  <c:v>33.621842999999998</c:v>
                </c:pt>
                <c:pt idx="129">
                  <c:v>29.643546000000001</c:v>
                </c:pt>
                <c:pt idx="130">
                  <c:v>24.281337000000001</c:v>
                </c:pt>
                <c:pt idx="131">
                  <c:v>8.5731140000000003</c:v>
                </c:pt>
                <c:pt idx="132">
                  <c:v>10.195015999999999</c:v>
                </c:pt>
                <c:pt idx="133">
                  <c:v>11.463858</c:v>
                </c:pt>
                <c:pt idx="134">
                  <c:v>9.9741269999999993</c:v>
                </c:pt>
                <c:pt idx="135">
                  <c:v>11.010151</c:v>
                </c:pt>
                <c:pt idx="136">
                  <c:v>11.202897</c:v>
                </c:pt>
                <c:pt idx="137">
                  <c:v>10.012627999999999</c:v>
                </c:pt>
                <c:pt idx="138">
                  <c:v>12.034812000000001</c:v>
                </c:pt>
                <c:pt idx="139">
                  <c:v>12.940688000000002</c:v>
                </c:pt>
                <c:pt idx="140">
                  <c:v>12.280697</c:v>
                </c:pt>
                <c:pt idx="141">
                  <c:v>10.725382</c:v>
                </c:pt>
                <c:pt idx="142">
                  <c:v>11.629758000000001</c:v>
                </c:pt>
                <c:pt idx="143">
                  <c:v>10.37914</c:v>
                </c:pt>
                <c:pt idx="144">
                  <c:v>11.132724999999999</c:v>
                </c:pt>
                <c:pt idx="145">
                  <c:v>12.486954000000001</c:v>
                </c:pt>
                <c:pt idx="146">
                  <c:v>12.958668999999999</c:v>
                </c:pt>
                <c:pt idx="147">
                  <c:v>13.732818999999999</c:v>
                </c:pt>
                <c:pt idx="148">
                  <c:v>18.037392000000001</c:v>
                </c:pt>
                <c:pt idx="149">
                  <c:v>19.580086000000001</c:v>
                </c:pt>
                <c:pt idx="150">
                  <c:v>14.077192999999999</c:v>
                </c:pt>
                <c:pt idx="151">
                  <c:v>12.196212999999998</c:v>
                </c:pt>
                <c:pt idx="152">
                  <c:v>13.189138</c:v>
                </c:pt>
                <c:pt idx="153">
                  <c:v>13.760531</c:v>
                </c:pt>
                <c:pt idx="154">
                  <c:v>15.191126999999998</c:v>
                </c:pt>
                <c:pt idx="155">
                  <c:v>13.457816000000001</c:v>
                </c:pt>
                <c:pt idx="156">
                  <c:v>13.072678</c:v>
                </c:pt>
                <c:pt idx="157">
                  <c:v>13.18618</c:v>
                </c:pt>
                <c:pt idx="158">
                  <c:v>11.330212</c:v>
                </c:pt>
                <c:pt idx="159">
                  <c:v>12.204177000000001</c:v>
                </c:pt>
                <c:pt idx="160">
                  <c:v>13.251022000000001</c:v>
                </c:pt>
                <c:pt idx="161">
                  <c:v>28.868825999999999</c:v>
                </c:pt>
                <c:pt idx="162">
                  <c:v>32.907618000000006</c:v>
                </c:pt>
                <c:pt idx="163">
                  <c:v>36.622982999999998</c:v>
                </c:pt>
                <c:pt idx="164">
                  <c:v>32.076858000000009</c:v>
                </c:pt>
                <c:pt idx="165">
                  <c:v>9.8964109999999987</c:v>
                </c:pt>
                <c:pt idx="166">
                  <c:v>11.157554000000001</c:v>
                </c:pt>
                <c:pt idx="167">
                  <c:v>12.783593</c:v>
                </c:pt>
                <c:pt idx="168">
                  <c:v>12.129422</c:v>
                </c:pt>
                <c:pt idx="169">
                  <c:v>13.091897000000001</c:v>
                </c:pt>
                <c:pt idx="170">
                  <c:v>14.164809999999999</c:v>
                </c:pt>
                <c:pt idx="171">
                  <c:v>21.390125999999995</c:v>
                </c:pt>
                <c:pt idx="172">
                  <c:v>12.245282999999999</c:v>
                </c:pt>
                <c:pt idx="173">
                  <c:v>15.553661</c:v>
                </c:pt>
                <c:pt idx="174">
                  <c:v>23.074521000000001</c:v>
                </c:pt>
                <c:pt idx="175">
                  <c:v>18.450126999999998</c:v>
                </c:pt>
                <c:pt idx="176">
                  <c:v>18.398198000000001</c:v>
                </c:pt>
                <c:pt idx="177">
                  <c:v>18.227170999999998</c:v>
                </c:pt>
                <c:pt idx="178">
                  <c:v>20.829934999999999</c:v>
                </c:pt>
                <c:pt idx="179">
                  <c:v>17.929580999999999</c:v>
                </c:pt>
                <c:pt idx="180">
                  <c:v>27.251593</c:v>
                </c:pt>
                <c:pt idx="181">
                  <c:v>20.381529</c:v>
                </c:pt>
                <c:pt idx="182">
                  <c:v>19.204059000000001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D-4CBD-A809-68C718C45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723144"/>
        <c:axId val="1"/>
      </c:lineChart>
      <c:lineChart>
        <c:grouping val="standard"/>
        <c:varyColors val="0"/>
        <c:ser>
          <c:idx val="1"/>
          <c:order val="1"/>
          <c:tx>
            <c:strRef>
              <c:f>Chart7_Data!$C$1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Chart7_Data!$A$2:$A$184</c:f>
              <c:numCache>
                <c:formatCode>m/d/yyyy</c:formatCode>
                <c:ptCount val="183"/>
                <c:pt idx="0">
                  <c:v>42522</c:v>
                </c:pt>
                <c:pt idx="1">
                  <c:v>42523</c:v>
                </c:pt>
                <c:pt idx="2">
                  <c:v>42524</c:v>
                </c:pt>
                <c:pt idx="3">
                  <c:v>42525</c:v>
                </c:pt>
                <c:pt idx="4">
                  <c:v>42526</c:v>
                </c:pt>
                <c:pt idx="5">
                  <c:v>42527</c:v>
                </c:pt>
                <c:pt idx="6">
                  <c:v>42528</c:v>
                </c:pt>
                <c:pt idx="7">
                  <c:v>42529</c:v>
                </c:pt>
                <c:pt idx="8">
                  <c:v>42530</c:v>
                </c:pt>
                <c:pt idx="9">
                  <c:v>42531</c:v>
                </c:pt>
                <c:pt idx="10">
                  <c:v>42532</c:v>
                </c:pt>
                <c:pt idx="11">
                  <c:v>42533</c:v>
                </c:pt>
                <c:pt idx="12">
                  <c:v>42534</c:v>
                </c:pt>
                <c:pt idx="13">
                  <c:v>42535</c:v>
                </c:pt>
                <c:pt idx="14">
                  <c:v>42536</c:v>
                </c:pt>
                <c:pt idx="15">
                  <c:v>42537</c:v>
                </c:pt>
                <c:pt idx="16">
                  <c:v>42538</c:v>
                </c:pt>
                <c:pt idx="17">
                  <c:v>42539</c:v>
                </c:pt>
                <c:pt idx="18">
                  <c:v>42540</c:v>
                </c:pt>
                <c:pt idx="19">
                  <c:v>42541</c:v>
                </c:pt>
                <c:pt idx="20">
                  <c:v>42542</c:v>
                </c:pt>
                <c:pt idx="21">
                  <c:v>42543</c:v>
                </c:pt>
                <c:pt idx="22">
                  <c:v>42544</c:v>
                </c:pt>
                <c:pt idx="23">
                  <c:v>42545</c:v>
                </c:pt>
                <c:pt idx="24">
                  <c:v>42546</c:v>
                </c:pt>
                <c:pt idx="25">
                  <c:v>42547</c:v>
                </c:pt>
                <c:pt idx="26">
                  <c:v>42548</c:v>
                </c:pt>
                <c:pt idx="27">
                  <c:v>42549</c:v>
                </c:pt>
                <c:pt idx="28">
                  <c:v>42550</c:v>
                </c:pt>
                <c:pt idx="29">
                  <c:v>42551</c:v>
                </c:pt>
                <c:pt idx="30">
                  <c:v>42552</c:v>
                </c:pt>
                <c:pt idx="31">
                  <c:v>42553</c:v>
                </c:pt>
                <c:pt idx="32">
                  <c:v>42554</c:v>
                </c:pt>
                <c:pt idx="33">
                  <c:v>42555</c:v>
                </c:pt>
                <c:pt idx="34">
                  <c:v>42556</c:v>
                </c:pt>
                <c:pt idx="35">
                  <c:v>42557</c:v>
                </c:pt>
                <c:pt idx="36">
                  <c:v>42558</c:v>
                </c:pt>
                <c:pt idx="37">
                  <c:v>42559</c:v>
                </c:pt>
                <c:pt idx="38">
                  <c:v>42560</c:v>
                </c:pt>
                <c:pt idx="39">
                  <c:v>42561</c:v>
                </c:pt>
                <c:pt idx="40">
                  <c:v>42562</c:v>
                </c:pt>
                <c:pt idx="41">
                  <c:v>42563</c:v>
                </c:pt>
                <c:pt idx="42">
                  <c:v>42564</c:v>
                </c:pt>
                <c:pt idx="43">
                  <c:v>42565</c:v>
                </c:pt>
                <c:pt idx="44">
                  <c:v>42566</c:v>
                </c:pt>
                <c:pt idx="45">
                  <c:v>42567</c:v>
                </c:pt>
                <c:pt idx="46">
                  <c:v>42568</c:v>
                </c:pt>
                <c:pt idx="47">
                  <c:v>42569</c:v>
                </c:pt>
                <c:pt idx="48">
                  <c:v>42570</c:v>
                </c:pt>
                <c:pt idx="49">
                  <c:v>42571</c:v>
                </c:pt>
                <c:pt idx="50">
                  <c:v>42572</c:v>
                </c:pt>
                <c:pt idx="51">
                  <c:v>42573</c:v>
                </c:pt>
                <c:pt idx="52">
                  <c:v>42574</c:v>
                </c:pt>
                <c:pt idx="53">
                  <c:v>42575</c:v>
                </c:pt>
                <c:pt idx="54">
                  <c:v>42576</c:v>
                </c:pt>
                <c:pt idx="55">
                  <c:v>42577</c:v>
                </c:pt>
                <c:pt idx="56">
                  <c:v>42578</c:v>
                </c:pt>
                <c:pt idx="57">
                  <c:v>42579</c:v>
                </c:pt>
                <c:pt idx="58">
                  <c:v>42580</c:v>
                </c:pt>
                <c:pt idx="59">
                  <c:v>42581</c:v>
                </c:pt>
                <c:pt idx="60">
                  <c:v>42582</c:v>
                </c:pt>
                <c:pt idx="61">
                  <c:v>42583</c:v>
                </c:pt>
                <c:pt idx="62">
                  <c:v>42584</c:v>
                </c:pt>
                <c:pt idx="63">
                  <c:v>42585</c:v>
                </c:pt>
                <c:pt idx="64">
                  <c:v>42586</c:v>
                </c:pt>
                <c:pt idx="65">
                  <c:v>42587</c:v>
                </c:pt>
                <c:pt idx="66">
                  <c:v>42588</c:v>
                </c:pt>
                <c:pt idx="67">
                  <c:v>42589</c:v>
                </c:pt>
                <c:pt idx="68">
                  <c:v>42590</c:v>
                </c:pt>
                <c:pt idx="69">
                  <c:v>42591</c:v>
                </c:pt>
                <c:pt idx="70">
                  <c:v>42592</c:v>
                </c:pt>
                <c:pt idx="71">
                  <c:v>42593</c:v>
                </c:pt>
                <c:pt idx="72">
                  <c:v>42594</c:v>
                </c:pt>
                <c:pt idx="73">
                  <c:v>42595</c:v>
                </c:pt>
                <c:pt idx="74">
                  <c:v>42596</c:v>
                </c:pt>
                <c:pt idx="75">
                  <c:v>42597</c:v>
                </c:pt>
                <c:pt idx="76">
                  <c:v>42598</c:v>
                </c:pt>
                <c:pt idx="77">
                  <c:v>42599</c:v>
                </c:pt>
                <c:pt idx="78">
                  <c:v>42600</c:v>
                </c:pt>
                <c:pt idx="79">
                  <c:v>42601</c:v>
                </c:pt>
                <c:pt idx="80">
                  <c:v>42602</c:v>
                </c:pt>
                <c:pt idx="81">
                  <c:v>42603</c:v>
                </c:pt>
                <c:pt idx="82">
                  <c:v>42604</c:v>
                </c:pt>
                <c:pt idx="83">
                  <c:v>42605</c:v>
                </c:pt>
                <c:pt idx="84">
                  <c:v>42606</c:v>
                </c:pt>
                <c:pt idx="85">
                  <c:v>42607</c:v>
                </c:pt>
                <c:pt idx="86">
                  <c:v>42608</c:v>
                </c:pt>
                <c:pt idx="87">
                  <c:v>42609</c:v>
                </c:pt>
                <c:pt idx="88">
                  <c:v>42610</c:v>
                </c:pt>
                <c:pt idx="89">
                  <c:v>42611</c:v>
                </c:pt>
                <c:pt idx="90">
                  <c:v>42612</c:v>
                </c:pt>
                <c:pt idx="91">
                  <c:v>42613</c:v>
                </c:pt>
                <c:pt idx="92">
                  <c:v>42614</c:v>
                </c:pt>
                <c:pt idx="93">
                  <c:v>42615</c:v>
                </c:pt>
                <c:pt idx="94">
                  <c:v>42616</c:v>
                </c:pt>
                <c:pt idx="95">
                  <c:v>42617</c:v>
                </c:pt>
                <c:pt idx="96">
                  <c:v>42618</c:v>
                </c:pt>
                <c:pt idx="97">
                  <c:v>42619</c:v>
                </c:pt>
                <c:pt idx="98">
                  <c:v>42620</c:v>
                </c:pt>
                <c:pt idx="99">
                  <c:v>42621</c:v>
                </c:pt>
                <c:pt idx="100">
                  <c:v>42622</c:v>
                </c:pt>
                <c:pt idx="101">
                  <c:v>42623</c:v>
                </c:pt>
                <c:pt idx="102">
                  <c:v>42624</c:v>
                </c:pt>
                <c:pt idx="103">
                  <c:v>42625</c:v>
                </c:pt>
                <c:pt idx="104">
                  <c:v>42626</c:v>
                </c:pt>
                <c:pt idx="105">
                  <c:v>42627</c:v>
                </c:pt>
                <c:pt idx="106">
                  <c:v>42628</c:v>
                </c:pt>
                <c:pt idx="107">
                  <c:v>42629</c:v>
                </c:pt>
                <c:pt idx="108">
                  <c:v>42630</c:v>
                </c:pt>
                <c:pt idx="109">
                  <c:v>42631</c:v>
                </c:pt>
                <c:pt idx="110">
                  <c:v>42632</c:v>
                </c:pt>
                <c:pt idx="111">
                  <c:v>42633</c:v>
                </c:pt>
                <c:pt idx="112">
                  <c:v>42634</c:v>
                </c:pt>
                <c:pt idx="113">
                  <c:v>42635</c:v>
                </c:pt>
                <c:pt idx="114">
                  <c:v>42636</c:v>
                </c:pt>
                <c:pt idx="115">
                  <c:v>42637</c:v>
                </c:pt>
                <c:pt idx="116">
                  <c:v>42638</c:v>
                </c:pt>
                <c:pt idx="117">
                  <c:v>42639</c:v>
                </c:pt>
                <c:pt idx="118">
                  <c:v>42640</c:v>
                </c:pt>
                <c:pt idx="119">
                  <c:v>42641</c:v>
                </c:pt>
                <c:pt idx="120">
                  <c:v>42642</c:v>
                </c:pt>
                <c:pt idx="121">
                  <c:v>42643</c:v>
                </c:pt>
                <c:pt idx="122">
                  <c:v>42644</c:v>
                </c:pt>
                <c:pt idx="123">
                  <c:v>42645</c:v>
                </c:pt>
                <c:pt idx="124">
                  <c:v>42646</c:v>
                </c:pt>
                <c:pt idx="125">
                  <c:v>42647</c:v>
                </c:pt>
                <c:pt idx="126">
                  <c:v>42648</c:v>
                </c:pt>
                <c:pt idx="127">
                  <c:v>42649</c:v>
                </c:pt>
                <c:pt idx="128">
                  <c:v>42650</c:v>
                </c:pt>
                <c:pt idx="129">
                  <c:v>42651</c:v>
                </c:pt>
                <c:pt idx="130">
                  <c:v>42652</c:v>
                </c:pt>
                <c:pt idx="131">
                  <c:v>42653</c:v>
                </c:pt>
                <c:pt idx="132">
                  <c:v>42654</c:v>
                </c:pt>
                <c:pt idx="133">
                  <c:v>42655</c:v>
                </c:pt>
                <c:pt idx="134">
                  <c:v>42656</c:v>
                </c:pt>
                <c:pt idx="135">
                  <c:v>42657</c:v>
                </c:pt>
                <c:pt idx="136">
                  <c:v>42658</c:v>
                </c:pt>
                <c:pt idx="137">
                  <c:v>42659</c:v>
                </c:pt>
                <c:pt idx="138">
                  <c:v>42660</c:v>
                </c:pt>
                <c:pt idx="139">
                  <c:v>42661</c:v>
                </c:pt>
                <c:pt idx="140">
                  <c:v>42662</c:v>
                </c:pt>
                <c:pt idx="141">
                  <c:v>42663</c:v>
                </c:pt>
                <c:pt idx="142">
                  <c:v>42664</c:v>
                </c:pt>
                <c:pt idx="143">
                  <c:v>42665</c:v>
                </c:pt>
                <c:pt idx="144">
                  <c:v>42666</c:v>
                </c:pt>
                <c:pt idx="145">
                  <c:v>42667</c:v>
                </c:pt>
                <c:pt idx="146">
                  <c:v>42668</c:v>
                </c:pt>
                <c:pt idx="147">
                  <c:v>42669</c:v>
                </c:pt>
                <c:pt idx="148">
                  <c:v>42670</c:v>
                </c:pt>
                <c:pt idx="149">
                  <c:v>42671</c:v>
                </c:pt>
                <c:pt idx="150">
                  <c:v>42672</c:v>
                </c:pt>
                <c:pt idx="151">
                  <c:v>42673</c:v>
                </c:pt>
                <c:pt idx="152">
                  <c:v>42674</c:v>
                </c:pt>
                <c:pt idx="153">
                  <c:v>42675</c:v>
                </c:pt>
                <c:pt idx="154">
                  <c:v>42676</c:v>
                </c:pt>
                <c:pt idx="155">
                  <c:v>42677</c:v>
                </c:pt>
                <c:pt idx="156">
                  <c:v>42678</c:v>
                </c:pt>
                <c:pt idx="157">
                  <c:v>42679</c:v>
                </c:pt>
                <c:pt idx="158">
                  <c:v>42680</c:v>
                </c:pt>
                <c:pt idx="159">
                  <c:v>42681</c:v>
                </c:pt>
                <c:pt idx="160">
                  <c:v>42682</c:v>
                </c:pt>
                <c:pt idx="161">
                  <c:v>42683</c:v>
                </c:pt>
                <c:pt idx="162">
                  <c:v>42684</c:v>
                </c:pt>
                <c:pt idx="163">
                  <c:v>42685</c:v>
                </c:pt>
                <c:pt idx="164">
                  <c:v>42686</c:v>
                </c:pt>
                <c:pt idx="165">
                  <c:v>42687</c:v>
                </c:pt>
                <c:pt idx="166">
                  <c:v>42688</c:v>
                </c:pt>
                <c:pt idx="167">
                  <c:v>42689</c:v>
                </c:pt>
                <c:pt idx="168">
                  <c:v>42690</c:v>
                </c:pt>
                <c:pt idx="169">
                  <c:v>42691</c:v>
                </c:pt>
                <c:pt idx="170">
                  <c:v>42692</c:v>
                </c:pt>
                <c:pt idx="171">
                  <c:v>42693</c:v>
                </c:pt>
                <c:pt idx="172">
                  <c:v>42694</c:v>
                </c:pt>
                <c:pt idx="173">
                  <c:v>42695</c:v>
                </c:pt>
                <c:pt idx="174">
                  <c:v>42696</c:v>
                </c:pt>
                <c:pt idx="175">
                  <c:v>42697</c:v>
                </c:pt>
                <c:pt idx="176">
                  <c:v>42698</c:v>
                </c:pt>
                <c:pt idx="177">
                  <c:v>42699</c:v>
                </c:pt>
                <c:pt idx="178">
                  <c:v>42700</c:v>
                </c:pt>
                <c:pt idx="179">
                  <c:v>42701</c:v>
                </c:pt>
                <c:pt idx="180">
                  <c:v>42702</c:v>
                </c:pt>
                <c:pt idx="181">
                  <c:v>42703</c:v>
                </c:pt>
                <c:pt idx="182">
                  <c:v>42704</c:v>
                </c:pt>
              </c:numCache>
            </c:numRef>
          </c:cat>
          <c:val>
            <c:numRef>
              <c:f>Chart7_Data!$C$2:$C$184</c:f>
              <c:numCache>
                <c:formatCode>General</c:formatCode>
                <c:ptCount val="183"/>
                <c:pt idx="0">
                  <c:v>9.1417201802870343E-3</c:v>
                </c:pt>
                <c:pt idx="1">
                  <c:v>5.1675323262337725E-3</c:v>
                </c:pt>
                <c:pt idx="2">
                  <c:v>4.5331796355188624E-3</c:v>
                </c:pt>
                <c:pt idx="3">
                  <c:v>5.4211021039194222E-3</c:v>
                </c:pt>
                <c:pt idx="4">
                  <c:v>5.126161008045276E-3</c:v>
                </c:pt>
                <c:pt idx="5">
                  <c:v>4.1002352764161589E-3</c:v>
                </c:pt>
                <c:pt idx="6">
                  <c:v>4.3923860313273173E-3</c:v>
                </c:pt>
                <c:pt idx="7">
                  <c:v>6.8328797844289958E-3</c:v>
                </c:pt>
                <c:pt idx="8">
                  <c:v>7.2527330131972349E-3</c:v>
                </c:pt>
                <c:pt idx="9">
                  <c:v>5.5697626043674682E-3</c:v>
                </c:pt>
                <c:pt idx="10">
                  <c:v>4.5594115143178437E-3</c:v>
                </c:pt>
                <c:pt idx="11">
                  <c:v>4.2049822135987111E-3</c:v>
                </c:pt>
                <c:pt idx="12">
                  <c:v>4.2309038753091206E-3</c:v>
                </c:pt>
                <c:pt idx="13">
                  <c:v>3.5832926709399105E-3</c:v>
                </c:pt>
                <c:pt idx="14">
                  <c:v>3.9348888583216604E-3</c:v>
                </c:pt>
                <c:pt idx="15">
                  <c:v>3.9891689451968743E-3</c:v>
                </c:pt>
                <c:pt idx="16">
                  <c:v>4.052483668537497E-3</c:v>
                </c:pt>
                <c:pt idx="17">
                  <c:v>3.8119282936485339E-3</c:v>
                </c:pt>
                <c:pt idx="18">
                  <c:v>2.0849332051874919E-2</c:v>
                </c:pt>
                <c:pt idx="19">
                  <c:v>4.015971739156951E-3</c:v>
                </c:pt>
                <c:pt idx="20">
                  <c:v>1.3601226203028505E-2</c:v>
                </c:pt>
                <c:pt idx="21">
                  <c:v>3.6182023566768955E-3</c:v>
                </c:pt>
                <c:pt idx="22">
                  <c:v>3.7096661976451627E-3</c:v>
                </c:pt>
                <c:pt idx="23">
                  <c:v>4.2466120635993639E-3</c:v>
                </c:pt>
                <c:pt idx="24">
                  <c:v>4.1976617372685614E-3</c:v>
                </c:pt>
                <c:pt idx="25">
                  <c:v>3.8277186683177726E-3</c:v>
                </c:pt>
                <c:pt idx="26">
                  <c:v>3.4619237111893977E-3</c:v>
                </c:pt>
                <c:pt idx="27">
                  <c:v>3.7685902040261068E-3</c:v>
                </c:pt>
                <c:pt idx="28">
                  <c:v>3.7637709791734225E-3</c:v>
                </c:pt>
                <c:pt idx="29">
                  <c:v>3.5804351849768163E-3</c:v>
                </c:pt>
                <c:pt idx="30">
                  <c:v>3.6373214236502457E-3</c:v>
                </c:pt>
                <c:pt idx="31">
                  <c:v>3.8106715547787532E-3</c:v>
                </c:pt>
                <c:pt idx="32">
                  <c:v>3.1400438542197352E-3</c:v>
                </c:pt>
                <c:pt idx="33">
                  <c:v>3.1175286440811422E-3</c:v>
                </c:pt>
                <c:pt idx="34">
                  <c:v>5.5937610582374349E-3</c:v>
                </c:pt>
                <c:pt idx="35">
                  <c:v>2.8367020724412175E-3</c:v>
                </c:pt>
                <c:pt idx="36">
                  <c:v>2.9491491969002312E-3</c:v>
                </c:pt>
                <c:pt idx="37">
                  <c:v>4.3265954780672454E-3</c:v>
                </c:pt>
                <c:pt idx="38">
                  <c:v>4.6040450999821365E-3</c:v>
                </c:pt>
                <c:pt idx="39">
                  <c:v>4.1934416524235588E-3</c:v>
                </c:pt>
                <c:pt idx="40">
                  <c:v>3.5704186174134863E-3</c:v>
                </c:pt>
                <c:pt idx="41">
                  <c:v>3.5614427969102658E-3</c:v>
                </c:pt>
                <c:pt idx="42">
                  <c:v>4.1296903164811999E-3</c:v>
                </c:pt>
                <c:pt idx="43">
                  <c:v>6.2522401434818029E-3</c:v>
                </c:pt>
                <c:pt idx="44">
                  <c:v>6.5757886670790343E-3</c:v>
                </c:pt>
                <c:pt idx="45">
                  <c:v>7.4435484598050008E-3</c:v>
                </c:pt>
                <c:pt idx="46">
                  <c:v>4.5263710422604186E-3</c:v>
                </c:pt>
                <c:pt idx="47">
                  <c:v>4.2095460980811541E-3</c:v>
                </c:pt>
                <c:pt idx="48">
                  <c:v>4.1998288698557222E-3</c:v>
                </c:pt>
                <c:pt idx="49">
                  <c:v>4.4973448251242488E-3</c:v>
                </c:pt>
                <c:pt idx="50">
                  <c:v>4.5146238173602504E-3</c:v>
                </c:pt>
                <c:pt idx="51">
                  <c:v>4.5005473136065753E-3</c:v>
                </c:pt>
                <c:pt idx="52">
                  <c:v>4.086755527093729E-3</c:v>
                </c:pt>
                <c:pt idx="53">
                  <c:v>4.4779154932376363E-3</c:v>
                </c:pt>
                <c:pt idx="54">
                  <c:v>5.1568841936250479E-3</c:v>
                </c:pt>
                <c:pt idx="55">
                  <c:v>4.0016104269304416E-3</c:v>
                </c:pt>
                <c:pt idx="56">
                  <c:v>4.1864557066231423E-3</c:v>
                </c:pt>
                <c:pt idx="57">
                  <c:v>3.6238387443831778E-3</c:v>
                </c:pt>
                <c:pt idx="58">
                  <c:v>3.385164712980321E-3</c:v>
                </c:pt>
                <c:pt idx="59">
                  <c:v>3.2822143540717978E-3</c:v>
                </c:pt>
                <c:pt idx="60">
                  <c:v>3.4984653852759766E-3</c:v>
                </c:pt>
                <c:pt idx="61">
                  <c:v>3.0852840513307441E-3</c:v>
                </c:pt>
                <c:pt idx="62">
                  <c:v>3.0360841646163415E-3</c:v>
                </c:pt>
                <c:pt idx="63">
                  <c:v>5.0664016869948767E-3</c:v>
                </c:pt>
                <c:pt idx="64">
                  <c:v>6.4781999563837045E-3</c:v>
                </c:pt>
                <c:pt idx="65">
                  <c:v>4.1089169172236744E-3</c:v>
                </c:pt>
                <c:pt idx="66">
                  <c:v>8.146994698402004E-3</c:v>
                </c:pt>
                <c:pt idx="67">
                  <c:v>4.752479007044768E-3</c:v>
                </c:pt>
                <c:pt idx="68">
                  <c:v>3.6451937030871767E-3</c:v>
                </c:pt>
                <c:pt idx="69">
                  <c:v>2.2454544475092562E-3</c:v>
                </c:pt>
                <c:pt idx="70">
                  <c:v>2.6020974940373326E-3</c:v>
                </c:pt>
                <c:pt idx="71">
                  <c:v>2.3528426824790979E-3</c:v>
                </c:pt>
                <c:pt idx="72">
                  <c:v>2.7784032255403933E-3</c:v>
                </c:pt>
                <c:pt idx="73">
                  <c:v>6.2933664327099103E-3</c:v>
                </c:pt>
                <c:pt idx="74">
                  <c:v>3.7722014118424275E-3</c:v>
                </c:pt>
                <c:pt idx="75">
                  <c:v>3.3874811378817684E-3</c:v>
                </c:pt>
                <c:pt idx="76">
                  <c:v>3.4170106473180068E-3</c:v>
                </c:pt>
                <c:pt idx="77">
                  <c:v>7.2459074502637425E-4</c:v>
                </c:pt>
                <c:pt idx="78">
                  <c:v>1.2229752663462862E-3</c:v>
                </c:pt>
                <c:pt idx="79">
                  <c:v>4.5769097107119103E-4</c:v>
                </c:pt>
                <c:pt idx="80">
                  <c:v>6.0801321472724068E-4</c:v>
                </c:pt>
                <c:pt idx="81">
                  <c:v>6.5490516173690393E-4</c:v>
                </c:pt>
                <c:pt idx="82">
                  <c:v>2.5966928266948287E-3</c:v>
                </c:pt>
                <c:pt idx="83">
                  <c:v>6.0350919350138767E-4</c:v>
                </c:pt>
                <c:pt idx="84">
                  <c:v>6.0571704952466364E-4</c:v>
                </c:pt>
                <c:pt idx="85">
                  <c:v>6.799503171904895E-4</c:v>
                </c:pt>
                <c:pt idx="86">
                  <c:v>7.8772715761523044E-4</c:v>
                </c:pt>
                <c:pt idx="87">
                  <c:v>2.8078421708815529E-3</c:v>
                </c:pt>
                <c:pt idx="88">
                  <c:v>1.0309846866028501E-3</c:v>
                </c:pt>
                <c:pt idx="89">
                  <c:v>6.707213993061733E-4</c:v>
                </c:pt>
                <c:pt idx="90">
                  <c:v>6.2015627318067065E-4</c:v>
                </c:pt>
                <c:pt idx="91">
                  <c:v>6.2184841876411247E-3</c:v>
                </c:pt>
                <c:pt idx="92">
                  <c:v>1.0143129428804498E-3</c:v>
                </c:pt>
                <c:pt idx="93">
                  <c:v>8.6501414363933697E-4</c:v>
                </c:pt>
                <c:pt idx="94">
                  <c:v>1.0493274611780565E-3</c:v>
                </c:pt>
                <c:pt idx="95">
                  <c:v>1.0014632393212691E-3</c:v>
                </c:pt>
                <c:pt idx="96">
                  <c:v>9.6013960553131177E-4</c:v>
                </c:pt>
                <c:pt idx="97">
                  <c:v>3.4364410248650928E-3</c:v>
                </c:pt>
                <c:pt idx="98">
                  <c:v>8.5643057638226769E-4</c:v>
                </c:pt>
                <c:pt idx="99">
                  <c:v>9.5572735616034218E-4</c:v>
                </c:pt>
                <c:pt idx="100">
                  <c:v>2.1373743180025167E-3</c:v>
                </c:pt>
                <c:pt idx="101">
                  <c:v>7.3606811533575179E-4</c:v>
                </c:pt>
                <c:pt idx="102">
                  <c:v>4.3324287585293289E-3</c:v>
                </c:pt>
                <c:pt idx="103">
                  <c:v>5.5649306487412257E-3</c:v>
                </c:pt>
                <c:pt idx="104">
                  <c:v>2.5203397398670668E-3</c:v>
                </c:pt>
                <c:pt idx="105">
                  <c:v>2.3667947013893166E-3</c:v>
                </c:pt>
                <c:pt idx="106">
                  <c:v>2.2144671332256175E-3</c:v>
                </c:pt>
                <c:pt idx="107">
                  <c:v>2.1674301561006013E-3</c:v>
                </c:pt>
                <c:pt idx="108">
                  <c:v>2.5508585331807296E-3</c:v>
                </c:pt>
                <c:pt idx="109">
                  <c:v>2.4445277260788352E-3</c:v>
                </c:pt>
                <c:pt idx="110">
                  <c:v>2.36753070599996E-3</c:v>
                </c:pt>
                <c:pt idx="111">
                  <c:v>2.4311997677983802E-3</c:v>
                </c:pt>
                <c:pt idx="112">
                  <c:v>2.2165826029340802E-3</c:v>
                </c:pt>
                <c:pt idx="113">
                  <c:v>2.5662655447697687E-3</c:v>
                </c:pt>
                <c:pt idx="114">
                  <c:v>2.5322480631771831E-3</c:v>
                </c:pt>
                <c:pt idx="115">
                  <c:v>2.7103006659986431E-3</c:v>
                </c:pt>
                <c:pt idx="116">
                  <c:v>2.5980693124339933E-3</c:v>
                </c:pt>
                <c:pt idx="117">
                  <c:v>2.6002122975147769E-3</c:v>
                </c:pt>
                <c:pt idx="118">
                  <c:v>3.0568440084751012E-3</c:v>
                </c:pt>
                <c:pt idx="119">
                  <c:v>8.221109119133891E-3</c:v>
                </c:pt>
                <c:pt idx="120">
                  <c:v>2.6014102305286354E-3</c:v>
                </c:pt>
                <c:pt idx="121">
                  <c:v>8.2295767715471219E-3</c:v>
                </c:pt>
                <c:pt idx="122">
                  <c:v>7.4305059742279782E-3</c:v>
                </c:pt>
                <c:pt idx="123">
                  <c:v>2.3237386298157877E-3</c:v>
                </c:pt>
                <c:pt idx="124">
                  <c:v>2.5678195142420125E-3</c:v>
                </c:pt>
                <c:pt idx="125">
                  <c:v>2.068189466570326E-3</c:v>
                </c:pt>
                <c:pt idx="126">
                  <c:v>2.4601918090216106E-3</c:v>
                </c:pt>
                <c:pt idx="127">
                  <c:v>2.288503827702397E-3</c:v>
                </c:pt>
                <c:pt idx="128">
                  <c:v>8.5413899494246569E-3</c:v>
                </c:pt>
                <c:pt idx="129">
                  <c:v>8.5295145327032671E-3</c:v>
                </c:pt>
                <c:pt idx="130">
                  <c:v>7.7829774806581504E-3</c:v>
                </c:pt>
                <c:pt idx="131">
                  <c:v>2.5658331925196257E-3</c:v>
                </c:pt>
                <c:pt idx="132">
                  <c:v>2.7755970090217611E-3</c:v>
                </c:pt>
                <c:pt idx="133">
                  <c:v>2.6509996729919254E-3</c:v>
                </c:pt>
                <c:pt idx="134">
                  <c:v>2.5527849638663546E-3</c:v>
                </c:pt>
                <c:pt idx="135">
                  <c:v>2.968216956544784E-3</c:v>
                </c:pt>
                <c:pt idx="136">
                  <c:v>2.7689330231152496E-3</c:v>
                </c:pt>
                <c:pt idx="137">
                  <c:v>2.3002297357521259E-3</c:v>
                </c:pt>
                <c:pt idx="138">
                  <c:v>2.609018081841516E-3</c:v>
                </c:pt>
                <c:pt idx="139">
                  <c:v>2.7640990568014441E-3</c:v>
                </c:pt>
                <c:pt idx="140">
                  <c:v>2.6867142241176869E-3</c:v>
                </c:pt>
                <c:pt idx="141">
                  <c:v>2.8531145982823893E-3</c:v>
                </c:pt>
                <c:pt idx="142">
                  <c:v>3.8906205330477301E-3</c:v>
                </c:pt>
                <c:pt idx="143">
                  <c:v>3.7233241149632794E-3</c:v>
                </c:pt>
                <c:pt idx="144">
                  <c:v>3.7918148477901971E-3</c:v>
                </c:pt>
                <c:pt idx="145">
                  <c:v>3.5031210587076079E-3</c:v>
                </c:pt>
                <c:pt idx="146">
                  <c:v>3.6805875506183481E-3</c:v>
                </c:pt>
                <c:pt idx="147">
                  <c:v>3.7244103966546293E-3</c:v>
                </c:pt>
                <c:pt idx="148">
                  <c:v>4.8268243327372427E-3</c:v>
                </c:pt>
                <c:pt idx="149">
                  <c:v>5.3569122075381006E-3</c:v>
                </c:pt>
                <c:pt idx="150">
                  <c:v>3.9429743954911348E-3</c:v>
                </c:pt>
                <c:pt idx="151">
                  <c:v>3.3438602408598014E-3</c:v>
                </c:pt>
                <c:pt idx="152">
                  <c:v>3.611458966830447E-3</c:v>
                </c:pt>
                <c:pt idx="153">
                  <c:v>3.5216721999330909E-3</c:v>
                </c:pt>
                <c:pt idx="154">
                  <c:v>3.7472851756765336E-3</c:v>
                </c:pt>
                <c:pt idx="155">
                  <c:v>3.6277706085421379E-3</c:v>
                </c:pt>
                <c:pt idx="156">
                  <c:v>3.7407559258805074E-3</c:v>
                </c:pt>
                <c:pt idx="157">
                  <c:v>4.1982953284252335E-3</c:v>
                </c:pt>
                <c:pt idx="158">
                  <c:v>3.649946267841903E-3</c:v>
                </c:pt>
                <c:pt idx="159">
                  <c:v>3.8303002109433379E-3</c:v>
                </c:pt>
                <c:pt idx="160">
                  <c:v>4.470794638997036E-3</c:v>
                </c:pt>
                <c:pt idx="161">
                  <c:v>9.9135023072457109E-3</c:v>
                </c:pt>
                <c:pt idx="162">
                  <c:v>1.16901214931659E-2</c:v>
                </c:pt>
                <c:pt idx="163">
                  <c:v>1.3043548647184669E-2</c:v>
                </c:pt>
                <c:pt idx="164">
                  <c:v>1.1697214185056478E-2</c:v>
                </c:pt>
                <c:pt idx="165">
                  <c:v>3.721251497340258E-3</c:v>
                </c:pt>
                <c:pt idx="166">
                  <c:v>3.7787128265427731E-3</c:v>
                </c:pt>
                <c:pt idx="167">
                  <c:v>4.1687829334024736E-3</c:v>
                </c:pt>
                <c:pt idx="168">
                  <c:v>3.906065589779348E-3</c:v>
                </c:pt>
                <c:pt idx="169">
                  <c:v>4.102953395987049E-3</c:v>
                </c:pt>
                <c:pt idx="170">
                  <c:v>4.6738128047726186E-3</c:v>
                </c:pt>
                <c:pt idx="171">
                  <c:v>7.6210313683660819E-3</c:v>
                </c:pt>
                <c:pt idx="172">
                  <c:v>4.1531560079228185E-3</c:v>
                </c:pt>
                <c:pt idx="173">
                  <c:v>5.2092858862371437E-3</c:v>
                </c:pt>
                <c:pt idx="174">
                  <c:v>7.6735801250195704E-3</c:v>
                </c:pt>
                <c:pt idx="175">
                  <c:v>6.1610014835266494E-3</c:v>
                </c:pt>
                <c:pt idx="176">
                  <c:v>6.5657731347221956E-3</c:v>
                </c:pt>
                <c:pt idx="177">
                  <c:v>6.6980864617046517E-3</c:v>
                </c:pt>
                <c:pt idx="178">
                  <c:v>7.575053687574944E-3</c:v>
                </c:pt>
                <c:pt idx="179">
                  <c:v>6.3924229948549415E-3</c:v>
                </c:pt>
                <c:pt idx="180">
                  <c:v>8.6419346170208064E-3</c:v>
                </c:pt>
                <c:pt idx="181">
                  <c:v>6.41075790081289E-3</c:v>
                </c:pt>
                <c:pt idx="182">
                  <c:v>6.3427114240645292E-3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3D-4CBD-A809-68C718C45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33472314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MWH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34723144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days"/>
      </c:dateAx>
      <c:valAx>
        <c:axId val="4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7" y="0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3101AC-D26F-4973-A895-0130FEC505A5}" type="datetimeFigureOut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1" tIns="46575" rIns="93151" bIns="4657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1" tIns="46575" rIns="93151" bIns="465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89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7" y="8829989"/>
            <a:ext cx="3038372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BB6702-E691-478F-AD30-863CD4C8A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4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C3CBBD-B26E-43E9-90A1-86A671B06D3F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992F04-AD4F-4FF3-AFF2-77D2FC58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476D-167C-4CE1-9A48-ADC59739DBEA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FB7B-6B34-43A1-8A08-271D9F066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6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378B-502D-4ADD-9C39-6CDF7F4301CC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F828-3863-4A7D-BAA6-A32B10A63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289" y="2130430"/>
            <a:ext cx="777142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57" y="3886200"/>
            <a:ext cx="64012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C1EF-BBCE-4823-A225-CE6DBBBE0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4EBD-E13E-478A-8843-EF1F5D4B0F2D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5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3EFC-C947-4978-B298-04A2BF603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4EE1-E75B-4723-96C9-C3C9C18AB6D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2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5" y="4406905"/>
            <a:ext cx="77714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5" y="2906713"/>
            <a:ext cx="77714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6505-B161-4BDD-A11B-CF12D21FF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878D-0F9C-41B9-8CCE-A1D64CAEB8F5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1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173" y="1863725"/>
            <a:ext cx="4283808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212" y="1863725"/>
            <a:ext cx="4285029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B011-61E0-45D6-B902-AB7297DD7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D106-BE79-4239-9970-719F296C3F7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6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4638"/>
            <a:ext cx="823057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3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3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2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2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9B77-850F-40D9-9DE3-FD907E2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05DA-59AB-4D47-8680-4736641EAFD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5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9D54-7CF0-494C-B0FF-C678D01D5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46C2-BAFB-430C-B5F9-D0407ECF028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9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9D15-6AD5-4E7F-8829-3A2A455B32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3F20-15F6-4A75-AF67-81AA9AAE863D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51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3050"/>
            <a:ext cx="300892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2" y="1435103"/>
            <a:ext cx="30089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0012-20C7-4582-A96F-DB4DF81A36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04E5-97E3-4BFE-BD74-DDF460A6C8DC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9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F1A4-D06F-4A1A-BC17-1255EDCCCD48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39A6-CD8A-436C-892A-681EACA97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75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600"/>
            <a:ext cx="548664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775"/>
            <a:ext cx="54866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338"/>
            <a:ext cx="54866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842D-0426-4C3D-B27F-577349F27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BC0-5D60-4571-A477-822E4A9685C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E529-F1A1-4405-8C24-7FD399AA8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6B13-B539-4084-A2CF-3F6CFDCE4327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40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8029" y="457205"/>
            <a:ext cx="2171212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176" y="457205"/>
            <a:ext cx="6397625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885F-5CFA-45A9-950E-F458DAFE8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E122-51F0-4BFD-946E-8BC56C5C731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4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4CA8A-0D75-4E83-8A60-E7BE551BF945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F35A8-63EA-4481-9129-A6DBBEEBD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1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0389E-AD8E-4F74-A13E-DC71B9A62ADD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C3ED6-3C56-4729-B9B4-B70FE2B17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27C8A-257A-43C6-B99D-AABF67475200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18626-B00A-4501-8726-035CF9749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4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38301-5A8E-489C-A227-A47A27DD7DF7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734CF-CEFB-4896-BFCF-FB9713690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6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C2D7-CFF2-4154-8194-B211DA8DFDA6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BE1D-087E-4D8F-843D-044D19102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5382E0-9A64-4540-80FF-6899856DAEBE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AD0FF-BD21-4C71-84BB-6CC74EF3E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2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C9F548-AEFC-4F6A-BCE9-5FB6783DEF49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DE2C2B-2C19-4412-9FE7-3742CDEB2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4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2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8C52F7D-E4AC-482C-8EE9-10628A77AFDA}" type="datetime1">
              <a:rPr lang="en-US"/>
              <a:pPr>
                <a:defRPr/>
              </a:pPr>
              <a:t>10/9/2017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5" y="6408742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2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A53E04-7DDC-4961-99B9-D17D66CE8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901" r:id="rId4"/>
    <p:sldLayoutId id="2147483902" r:id="rId5"/>
    <p:sldLayoutId id="2147483903" r:id="rId6"/>
    <p:sldLayoutId id="2147483896" r:id="rId7"/>
    <p:sldLayoutId id="2147483904" r:id="rId8"/>
    <p:sldLayoutId id="2147483905" r:id="rId9"/>
    <p:sldLayoutId id="2147483897" r:id="rId10"/>
    <p:sldLayoutId id="21474838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173" y="457205"/>
            <a:ext cx="868606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173" y="1863725"/>
            <a:ext cx="868606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293079" y="968375"/>
            <a:ext cx="85944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75846" y="6553200"/>
            <a:ext cx="366346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D698C850-EE6C-4C99-BF89-30256EE74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85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40" y="6553200"/>
            <a:ext cx="100501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3510AAFF-23FC-48F1-BB03-522193471CA7}" type="datetime1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10/9/2017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15" name="Text Box 5"/>
          <p:cNvSpPr txBox="1">
            <a:spLocks noChangeArrowheads="1"/>
          </p:cNvSpPr>
          <p:nvPr/>
        </p:nvSpPr>
        <p:spPr bwMode="auto">
          <a:xfrm>
            <a:off x="1" y="90488"/>
            <a:ext cx="1440962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35000"/>
              </a:spcBef>
              <a:buClr>
                <a:srgbClr val="7889FB"/>
              </a:buClr>
              <a:buFont typeface="Wingdings" pitchFamily="2" charset="2"/>
              <a:buNone/>
              <a:defRPr/>
            </a:pPr>
            <a:r>
              <a:rPr lang="en-US" sz="800">
                <a:solidFill>
                  <a:srgbClr val="FFFFFF"/>
                </a:solidFill>
              </a:rPr>
              <a:t>3</a:t>
            </a:r>
            <a:r>
              <a:rPr lang="en-US" sz="800" baseline="30000">
                <a:solidFill>
                  <a:srgbClr val="FFFFFF"/>
                </a:solidFill>
              </a:rPr>
              <a:t>rd</a:t>
            </a:r>
            <a:r>
              <a:rPr lang="en-US" sz="800">
                <a:solidFill>
                  <a:srgbClr val="FFFFFF"/>
                </a:solidFill>
              </a:rPr>
              <a:t> Party Registration &amp;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Account Management</a:t>
            </a:r>
            <a:endParaRPr lang="en-US" sz="800" b="1">
              <a:solidFill>
                <a:srgbClr val="FFFFFF"/>
              </a:solidFill>
            </a:endParaRPr>
          </a:p>
        </p:txBody>
      </p:sp>
      <p:sp>
        <p:nvSpPr>
          <p:cNvPr id="98316" name="Text Box 5"/>
          <p:cNvSpPr txBox="1">
            <a:spLocks noChangeArrowheads="1"/>
          </p:cNvSpPr>
          <p:nvPr/>
        </p:nvSpPr>
        <p:spPr bwMode="auto">
          <a:xfrm>
            <a:off x="1" y="90488"/>
            <a:ext cx="1440962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35000"/>
              </a:spcBef>
              <a:buClr>
                <a:srgbClr val="7889FB"/>
              </a:buClr>
              <a:buFont typeface="Wingdings" pitchFamily="2" charset="2"/>
              <a:buNone/>
              <a:defRPr/>
            </a:pPr>
            <a:r>
              <a:rPr lang="en-US" sz="800">
                <a:solidFill>
                  <a:srgbClr val="FFFFFF"/>
                </a:solidFill>
              </a:rPr>
              <a:t>3</a:t>
            </a:r>
            <a:r>
              <a:rPr lang="en-US" sz="800" baseline="30000">
                <a:solidFill>
                  <a:srgbClr val="FFFFFF"/>
                </a:solidFill>
              </a:rPr>
              <a:t>rd</a:t>
            </a:r>
            <a:r>
              <a:rPr lang="en-US" sz="800">
                <a:solidFill>
                  <a:srgbClr val="FFFFFF"/>
                </a:solidFill>
              </a:rPr>
              <a:t> Party Registration &amp;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Account Management</a:t>
            </a:r>
            <a:endParaRPr lang="en-US" sz="800" b="1">
              <a:solidFill>
                <a:srgbClr val="FFFFFF"/>
              </a:solidFill>
            </a:endParaRPr>
          </a:p>
        </p:txBody>
      </p:sp>
      <p:pic>
        <p:nvPicPr>
          <p:cNvPr id="1036" name="Picture 8" descr="SMT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6310" y="152405"/>
            <a:ext cx="95738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55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19970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4542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29114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3686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Advanced Metering Working Group (AMWG)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l" eaLnBrk="1" hangingPunct="1"/>
            <a:r>
              <a:rPr lang="en-US" altLang="en-US" dirty="0"/>
              <a:t>Update to RMS</a:t>
            </a:r>
          </a:p>
          <a:p>
            <a:pPr marR="0" algn="l" eaLnBrk="1" hangingPunct="1"/>
            <a:r>
              <a:rPr lang="en-US" altLang="en-US" dirty="0"/>
              <a:t>October 10, 2017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A8C18-DE8D-44CE-B5D9-C66C804FA22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altLang="en-US" b="1" i="1" u="sng" dirty="0"/>
              <a:t>Active</a:t>
            </a:r>
            <a:r>
              <a:rPr lang="en-US" altLang="en-US" dirty="0"/>
              <a:t> Energy Data Agreements  17,457 </a:t>
            </a:r>
            <a:r>
              <a:rPr lang="en-US" altLang="en-US" sz="1600" dirty="0"/>
              <a:t>(9/5/17)</a:t>
            </a:r>
            <a:endParaRPr lang="en-US" altLang="en-US" b="1" i="1" u="sng" dirty="0"/>
          </a:p>
          <a:p>
            <a:r>
              <a:rPr lang="en-US" altLang="en-US" b="1" i="1" u="sng" dirty="0"/>
              <a:t>Total </a:t>
            </a:r>
            <a:r>
              <a:rPr lang="en-US" altLang="en-US" dirty="0"/>
              <a:t>* Energy Data Agreements 17,700 </a:t>
            </a:r>
            <a:r>
              <a:rPr lang="en-US" altLang="en-US" sz="1600" dirty="0"/>
              <a:t>(+14,779)</a:t>
            </a:r>
            <a:endParaRPr lang="en-US" altLang="en-US" sz="1600" dirty="0"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7030A0"/>
                </a:outerShdw>
              </a:effectLst>
            </a:endParaRPr>
          </a:p>
          <a:p>
            <a:pPr marL="392113" lvl="1" indent="0">
              <a:buNone/>
            </a:pPr>
            <a:r>
              <a:rPr lang="en-US" altLang="en-US" dirty="0"/>
              <a:t>	* Active and Pending</a:t>
            </a:r>
          </a:p>
          <a:p>
            <a:pPr lvl="1"/>
            <a:r>
              <a:rPr lang="en-US" altLang="en-US" sz="1800" dirty="0"/>
              <a:t>AEPC = 214; AEPN = 66; CNP = 3300; Oncor = 13,232; TNMP = 888</a:t>
            </a:r>
          </a:p>
          <a:p>
            <a:r>
              <a:rPr lang="en-US" altLang="en-US" dirty="0"/>
              <a:t>HAN Device Agreements		241 (-4)</a:t>
            </a:r>
          </a:p>
          <a:p>
            <a:r>
              <a:rPr lang="en-US" altLang="en-US" dirty="0"/>
              <a:t>HAN Devices				8,195 (-484)</a:t>
            </a:r>
          </a:p>
          <a:p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Parties Registered @ SMT	125 (-9)</a:t>
            </a:r>
          </a:p>
          <a:p>
            <a:r>
              <a:rPr lang="en-US" altLang="en-US" dirty="0"/>
              <a:t>REPs Registered @ SMT	</a:t>
            </a:r>
            <a:r>
              <a:rPr lang="en-US" altLang="en-US"/>
              <a:t>	117 (+2)</a:t>
            </a:r>
            <a:endParaRPr lang="en-US" altLang="en-US" dirty="0"/>
          </a:p>
          <a:p>
            <a:r>
              <a:rPr lang="en-US" altLang="en-US" dirty="0"/>
              <a:t>On Demand Reads</a:t>
            </a:r>
          </a:p>
          <a:p>
            <a:pPr lvl="1"/>
            <a:r>
              <a:rPr lang="en-US" altLang="en-US" dirty="0"/>
              <a:t>Customer				7,291</a:t>
            </a:r>
          </a:p>
          <a:p>
            <a:pPr lvl="1"/>
            <a:r>
              <a:rPr lang="en-US" altLang="en-US" dirty="0"/>
              <a:t>REP					4</a:t>
            </a:r>
          </a:p>
          <a:p>
            <a:pPr lvl="1"/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Party					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August Stats –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114D9-D508-4C34-96DD-D6C0A32E81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3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marL="109537" indent="0" algn="ctr" eaLnBrk="1" hangingPunct="1"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Oct., Nov., and Dec. Meetings Cancelled</a:t>
            </a:r>
          </a:p>
          <a:p>
            <a:pPr marL="109537" indent="0" algn="ctr" eaLnBrk="1" hangingPunct="1">
              <a:buNone/>
            </a:pPr>
            <a:endParaRPr lang="en-US" altLang="en-US" sz="3600" b="1" dirty="0"/>
          </a:p>
          <a:p>
            <a:pPr marL="109537" indent="0" eaLnBrk="1" hangingPunct="1">
              <a:buNone/>
            </a:pPr>
            <a:endParaRPr lang="en-US" altLang="en-US" sz="2000" dirty="0"/>
          </a:p>
          <a:p>
            <a:pPr marL="392113" lvl="1" indent="0" eaLnBrk="1" hangingPunct="1">
              <a:buNone/>
            </a:pPr>
            <a:r>
              <a:rPr lang="en-US" altLang="en-US" sz="3200" b="1" dirty="0"/>
              <a:t>*SMT Monthly Market Reports are posted to applicable monthly meeting pages*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BFE05-8710-4CD8-ACF2-8476A2CF306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err="1"/>
              <a:t>BoY</a:t>
            </a:r>
            <a:r>
              <a:rPr lang="en-US" sz="4000" u="sng" dirty="0"/>
              <a:t> 2017 Meetings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1C0EE-50F3-48D4-8A7B-25B902767B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Questions?</a:t>
            </a:r>
          </a:p>
        </p:txBody>
      </p:sp>
      <p:pic>
        <p:nvPicPr>
          <p:cNvPr id="1027" name="Picture 3" descr="C:\Users\iv3i\AppData\Local\Microsoft\Windows\Temporary Internet Files\Content.IE5\AAWN31BQ\question-mark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486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74625" y="846133"/>
            <a:ext cx="8839200" cy="55626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SMT Planned Maintenance Events Continue</a:t>
            </a:r>
          </a:p>
          <a:p>
            <a:pPr lvl="1"/>
            <a:r>
              <a:rPr lang="en-US" altLang="en-US" sz="2000" dirty="0"/>
              <a:t>All planned maintenance with no minor releases</a:t>
            </a:r>
          </a:p>
          <a:p>
            <a:endParaRPr lang="en-US" altLang="en-US" i="1" u="sng" dirty="0"/>
          </a:p>
          <a:p>
            <a:r>
              <a:rPr lang="en-US" altLang="en-US" dirty="0"/>
              <a:t>SMT Disaster Recovery Exercise</a:t>
            </a:r>
          </a:p>
          <a:p>
            <a:pPr lvl="1"/>
            <a:r>
              <a:rPr lang="en-US" altLang="en-US" sz="2000" dirty="0"/>
              <a:t>All SMT services affected</a:t>
            </a:r>
          </a:p>
          <a:p>
            <a:pPr lvl="1"/>
            <a:r>
              <a:rPr lang="en-US" altLang="en-US" sz="2000" dirty="0"/>
              <a:t>Nov. 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– cutover to DR environment 00:01 </a:t>
            </a:r>
            <a:r>
              <a:rPr lang="en-US" altLang="en-US" sz="2000" dirty="0" err="1"/>
              <a:t>a.m</a:t>
            </a:r>
            <a:r>
              <a:rPr lang="en-US" altLang="en-US" sz="2000" dirty="0"/>
              <a:t> – 12:01 p.m.</a:t>
            </a:r>
          </a:p>
          <a:p>
            <a:pPr lvl="1"/>
            <a:r>
              <a:rPr lang="en-US" altLang="en-US" sz="2000" dirty="0"/>
              <a:t>Nov. 11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– cutover to Production environment 00:01 </a:t>
            </a:r>
            <a:r>
              <a:rPr lang="en-US" altLang="en-US" sz="2000" dirty="0" err="1"/>
              <a:t>a.m</a:t>
            </a:r>
            <a:r>
              <a:rPr lang="en-US" altLang="en-US" sz="2000" dirty="0"/>
              <a:t> – 12:01 p.m.</a:t>
            </a:r>
          </a:p>
          <a:p>
            <a:pPr lvl="1"/>
            <a:r>
              <a:rPr lang="en-US" altLang="en-US" sz="2000" dirty="0"/>
              <a:t>Market Notices sent Oct. 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to RMS and AMWG list-</a:t>
            </a:r>
            <a:r>
              <a:rPr lang="en-US" altLang="en-US" sz="2000" dirty="0" err="1"/>
              <a:t>servs</a:t>
            </a:r>
            <a:endParaRPr lang="en-US" altLang="en-US" sz="2000" dirty="0"/>
          </a:p>
          <a:p>
            <a:endParaRPr lang="en-US" altLang="en-US" sz="800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37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u="sng" dirty="0"/>
              <a:t>General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7BFE-5F75-4C76-B7E5-608A244B0F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8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74625" y="846133"/>
            <a:ext cx="8839200" cy="55626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PUC Project #47472 – Determine Requirements for Smart Meter Texas</a:t>
            </a:r>
          </a:p>
          <a:p>
            <a:pPr lvl="1"/>
            <a:r>
              <a:rPr lang="en-US" altLang="en-US" dirty="0"/>
              <a:t>Technical Conference # 1 – 10/12</a:t>
            </a:r>
          </a:p>
          <a:p>
            <a:pPr lvl="1"/>
            <a:r>
              <a:rPr lang="en-US" altLang="en-US" dirty="0"/>
              <a:t>Technical Conference # 2 – 10/26</a:t>
            </a:r>
          </a:p>
          <a:p>
            <a:pPr lvl="1"/>
            <a:r>
              <a:rPr lang="en-US" altLang="en-US" dirty="0"/>
              <a:t>Hearing on the Merits – Week of 12/4</a:t>
            </a:r>
          </a:p>
          <a:p>
            <a:pPr lvl="1"/>
            <a:r>
              <a:rPr lang="en-US" altLang="en-US" dirty="0"/>
              <a:t>Consult PUC website for complete schedule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37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u="sng" dirty="0"/>
              <a:t>General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7BFE-5F75-4C76-B7E5-608A244B0F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3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Cycle Read Analysis (July AMWG)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0875E4-8A8B-4FB7-AB81-428BEDFB6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99564"/>
              </p:ext>
            </p:extLst>
          </p:nvPr>
        </p:nvGraphicFramePr>
        <p:xfrm>
          <a:off x="276224" y="1295400"/>
          <a:ext cx="8610602" cy="2438401"/>
        </p:xfrm>
        <a:graphic>
          <a:graphicData uri="http://schemas.openxmlformats.org/drawingml/2006/table">
            <a:tbl>
              <a:tblPr/>
              <a:tblGrid>
                <a:gridCol w="506506">
                  <a:extLst>
                    <a:ext uri="{9D8B030D-6E8A-4147-A177-3AD203B41FA5}">
                      <a16:colId xmlns:a16="http://schemas.microsoft.com/office/drawing/2014/main" val="1259338590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1499778818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33303483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094498761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1250057900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117900679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4069007526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3323209796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189946980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989475885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597593329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1034026334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874111261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502063821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1678130332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1726056502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245539948"/>
                    </a:ext>
                  </a:extLst>
                </a:gridCol>
              </a:tblGrid>
              <a:tr h="36316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ERCOT - Count of AMSR Cycle Reads Above Threshold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089568"/>
                  </a:ext>
                </a:extLst>
              </a:tr>
              <a:tr h="36316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52966"/>
                  </a:ext>
                </a:extLst>
              </a:tr>
              <a:tr h="363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487252"/>
                  </a:ext>
                </a:extLst>
              </a:tr>
              <a:tr h="363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715210"/>
                  </a:ext>
                </a:extLst>
              </a:tr>
              <a:tr h="363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44190"/>
                  </a:ext>
                </a:extLst>
              </a:tr>
              <a:tr h="363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10,326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950586"/>
                  </a:ext>
                </a:extLst>
              </a:tr>
              <a:tr h="25940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15-day lag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45-day lag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58530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CxnSpPr/>
          <p:nvPr/>
        </p:nvCxnSpPr>
        <p:spPr>
          <a:xfrm>
            <a:off x="3876675" y="3657600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008559-34DC-4B26-8248-9F55FB82C862}"/>
              </a:ext>
            </a:extLst>
          </p:cNvPr>
          <p:cNvCxnSpPr>
            <a:cxnSpLocks/>
          </p:cNvCxnSpPr>
          <p:nvPr/>
        </p:nvCxnSpPr>
        <p:spPr>
          <a:xfrm flipH="1">
            <a:off x="2133600" y="36576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9907397-FC1A-4891-9873-34DFB9517590}"/>
              </a:ext>
            </a:extLst>
          </p:cNvPr>
          <p:cNvSpPr/>
          <p:nvPr/>
        </p:nvSpPr>
        <p:spPr>
          <a:xfrm>
            <a:off x="270306" y="4038600"/>
            <a:ext cx="8193269" cy="180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Next Analysis Cycle……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Limit scope to July 2017 AMSR Cycle Reads where the kWh delta is greater than 500 kWh</a:t>
            </a:r>
          </a:p>
          <a:p>
            <a:endParaRPr lang="en-US" alt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ERCOT compiles TDSP analysis for the November 16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AMWG meeting</a:t>
            </a:r>
          </a:p>
          <a:p>
            <a:endParaRPr lang="en-US" altLang="en-US" sz="1400" dirty="0"/>
          </a:p>
          <a:p>
            <a:r>
              <a:rPr lang="en-US" altLang="en-US" sz="2700" dirty="0">
                <a:solidFill>
                  <a:prstClr val="black"/>
                </a:solidFill>
                <a:latin typeface="Lucida Sans Unicode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3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7294F-F7BD-497E-9D7A-97FDD6F6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8DF48E-4569-4AA6-8121-2DE611599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238533"/>
              </p:ext>
            </p:extLst>
          </p:nvPr>
        </p:nvGraphicFramePr>
        <p:xfrm>
          <a:off x="417513" y="533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01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4D0AC-C992-4886-A2C1-C4A8EBAE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B3BFF9-4901-47A9-9BF5-E4C30D719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39586"/>
              </p:ext>
            </p:extLst>
          </p:nvPr>
        </p:nvGraphicFramePr>
        <p:xfrm>
          <a:off x="401977" y="6858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15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52C42-7089-4B9C-9BB9-D1C16092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6A746F-4283-4800-96A8-AEC23BAD21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3388" y="4572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94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5AA8B-1FCF-4C28-BDE2-669D7BF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139A6-CD8A-436C-892A-681EACA973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D58A87-934A-4160-9D6A-E3294248D8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13" y="6096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64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altLang="en-US" dirty="0"/>
              <a:t>SMT Help Desk Calls	523	(605)</a:t>
            </a:r>
            <a:r>
              <a:rPr lang="en-US" altLang="en-US" sz="1100" dirty="0"/>
              <a:t> Aug. 2016</a:t>
            </a:r>
            <a:endParaRPr lang="en-US" altLang="en-US" dirty="0"/>
          </a:p>
          <a:p>
            <a:endParaRPr lang="en-US" altLang="en-US" sz="1200" dirty="0"/>
          </a:p>
          <a:p>
            <a:r>
              <a:rPr lang="en-US" altLang="en-US" dirty="0"/>
              <a:t>SMT Help Desk Tickets	411	(555) </a:t>
            </a:r>
            <a:r>
              <a:rPr lang="en-US" altLang="en-US" sz="1100" dirty="0"/>
              <a:t>Aug. 2016</a:t>
            </a:r>
          </a:p>
          <a:p>
            <a:pPr lvl="1"/>
            <a:r>
              <a:rPr lang="en-US" altLang="en-US" dirty="0"/>
              <a:t>Residential = 354</a:t>
            </a:r>
          </a:p>
          <a:p>
            <a:pPr lvl="2"/>
            <a:r>
              <a:rPr lang="en-US" altLang="en-US" dirty="0"/>
              <a:t>GUI access issues = 102</a:t>
            </a:r>
            <a:endParaRPr lang="en-US" altLang="en-US" dirty="0">
              <a:solidFill>
                <a:srgbClr val="FF0000"/>
              </a:solidFill>
            </a:endParaRPr>
          </a:p>
          <a:p>
            <a:pPr lvl="2"/>
            <a:r>
              <a:rPr lang="en-US" altLang="en-US" dirty="0"/>
              <a:t>Registration issues = 192</a:t>
            </a:r>
          </a:p>
          <a:p>
            <a:pPr lvl="2"/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Party issues = 19</a:t>
            </a:r>
          </a:p>
          <a:p>
            <a:endParaRPr lang="en-US" altLang="en-US" sz="1200" dirty="0"/>
          </a:p>
          <a:p>
            <a:r>
              <a:rPr lang="en-US" altLang="en-US" dirty="0"/>
              <a:t>SMT Registered Users (Res)  100,695 </a:t>
            </a:r>
            <a:r>
              <a:rPr lang="en-US" altLang="en-US" sz="1100" dirty="0"/>
              <a:t>(+16,276 since March)</a:t>
            </a:r>
          </a:p>
          <a:p>
            <a:endParaRPr lang="en-US" altLang="en-US" sz="1200" dirty="0"/>
          </a:p>
          <a:p>
            <a:r>
              <a:rPr lang="en-US" altLang="en-US" dirty="0"/>
              <a:t>ESIs in SMT	7,344,474 </a:t>
            </a:r>
            <a:r>
              <a:rPr lang="en-US" altLang="en-US" sz="1100" dirty="0"/>
              <a:t>(+56,775 Since March)</a:t>
            </a:r>
          </a:p>
          <a:p>
            <a:endParaRPr lang="en-US" altLang="en-US" sz="1200" dirty="0"/>
          </a:p>
          <a:p>
            <a:r>
              <a:rPr lang="en-US" altLang="en-US" dirty="0"/>
              <a:t>Active Meters in SMT  7,287,114 </a:t>
            </a:r>
            <a:r>
              <a:rPr lang="en-US" altLang="en-US" sz="1100" dirty="0"/>
              <a:t>(+92,349 since March)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20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/>
              <a:t>Selected SMT Statistics -August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D1497-312A-4FAA-9417-B4986404EB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&amp;C-2010">
  <a:themeElements>
    <a:clrScheme name="S&amp;C-2010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89FB"/>
      </a:accent1>
      <a:accent2>
        <a:srgbClr val="D6DBFE"/>
      </a:accent2>
      <a:accent3>
        <a:srgbClr val="FFFFFF"/>
      </a:accent3>
      <a:accent4>
        <a:srgbClr val="000000"/>
      </a:accent4>
      <a:accent5>
        <a:srgbClr val="BEC4FD"/>
      </a:accent5>
      <a:accent6>
        <a:srgbClr val="C2C6E6"/>
      </a:accent6>
      <a:hlink>
        <a:srgbClr val="7889FB"/>
      </a:hlink>
      <a:folHlink>
        <a:srgbClr val="9900CC"/>
      </a:folHlink>
    </a:clrScheme>
    <a:fontScheme name="S&amp;C-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&amp;C-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8CC80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7EB500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5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6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59900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7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5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8">
        <a:dk1>
          <a:srgbClr val="000000"/>
        </a:dk1>
        <a:lt1>
          <a:srgbClr val="FFFFFF"/>
        </a:lt1>
        <a:dk2>
          <a:srgbClr val="061DC8"/>
        </a:dk2>
        <a:lt2>
          <a:srgbClr val="808080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7889FB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&amp;C-2010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889FB"/>
        </a:accent1>
        <a:accent2>
          <a:srgbClr val="D6DBFE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C2C6E6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8604</TotalTime>
  <Words>371</Words>
  <Application>Microsoft Office PowerPoint</Application>
  <PresentationFormat>On-screen Show (4:3)</PresentationFormat>
  <Paragraphs>179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S&amp;C-2010</vt:lpstr>
      <vt:lpstr>Advanced Metering Working Group (AMWG)</vt:lpstr>
      <vt:lpstr>General Info</vt:lpstr>
      <vt:lpstr>General Info</vt:lpstr>
      <vt:lpstr>Cycle Read Analysis (July AMWG)</vt:lpstr>
      <vt:lpstr>PowerPoint Presentation</vt:lpstr>
      <vt:lpstr>PowerPoint Presentation</vt:lpstr>
      <vt:lpstr>PowerPoint Presentation</vt:lpstr>
      <vt:lpstr>PowerPoint Presentation</vt:lpstr>
      <vt:lpstr>Selected SMT Statistics -August</vt:lpstr>
      <vt:lpstr>August Stats – Cont.</vt:lpstr>
      <vt:lpstr>BoY 2017 Meetings</vt:lpstr>
      <vt:lpstr>Questions?</vt:lpstr>
    </vt:vector>
  </TitlesOfParts>
  <Company>EFH Corporate Services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Metering Working Group (AMWG)</dc:title>
  <dc:creator>Schatz, John</dc:creator>
  <cp:lastModifiedBy>Schatz, John</cp:lastModifiedBy>
  <cp:revision>274</cp:revision>
  <cp:lastPrinted>2016-12-20T15:20:20Z</cp:lastPrinted>
  <dcterms:created xsi:type="dcterms:W3CDTF">2014-12-16T20:53:10Z</dcterms:created>
  <dcterms:modified xsi:type="dcterms:W3CDTF">2017-10-09T16:13:59Z</dcterms:modified>
</cp:coreProperties>
</file>