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5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6187" autoAdjust="0"/>
  </p:normalViewPr>
  <p:slideViewPr>
    <p:cSldViewPr showGuides="1">
      <p:cViewPr varScale="1">
        <p:scale>
          <a:sx n="105" d="100"/>
          <a:sy n="105" d="100"/>
        </p:scale>
        <p:origin x="18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2017 Q3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err="1" smtClean="0"/>
              <a:t>Magie</a:t>
            </a:r>
            <a:r>
              <a:rPr lang="en-US" dirty="0" smtClean="0"/>
              <a:t> </a:t>
            </a:r>
            <a:r>
              <a:rPr lang="en-US" dirty="0" smtClean="0"/>
              <a:t>Shanks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10/11/17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3" y="815182"/>
            <a:ext cx="7327634" cy="53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09" y="797900"/>
            <a:ext cx="7331181" cy="532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92" y="800256"/>
            <a:ext cx="7343616" cy="53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21" y="4863644"/>
            <a:ext cx="8672614" cy="1000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747" r="586"/>
          <a:stretch/>
        </p:blipFill>
        <p:spPr>
          <a:xfrm>
            <a:off x="304799" y="1183439"/>
            <a:ext cx="8608536" cy="330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54222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Q3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9/6/2017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Q3 2017.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  <p:pic>
        <p:nvPicPr>
          <p:cNvPr id="1218" name="Picture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52" y="1142999"/>
            <a:ext cx="8385048" cy="40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072" y="4246800"/>
            <a:ext cx="1791752" cy="2140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48" y="1266447"/>
            <a:ext cx="8780952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29" y="712102"/>
            <a:ext cx="3704762" cy="26857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18" y="3397816"/>
            <a:ext cx="3704762" cy="28505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427" y="3480249"/>
            <a:ext cx="3704762" cy="27681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6427" y="731741"/>
            <a:ext cx="3704762" cy="274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208" y="3553630"/>
            <a:ext cx="3575304" cy="271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308" y="744106"/>
            <a:ext cx="3676190" cy="28095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308" y="3553630"/>
            <a:ext cx="3676190" cy="2710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3706" y="744106"/>
            <a:ext cx="3676190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15182"/>
            <a:ext cx="7382256" cy="535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92401"/>
            <a:ext cx="7306842" cy="532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98" y="815182"/>
            <a:ext cx="7340604" cy="533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9212</TotalTime>
  <Words>311</Words>
  <Application>Microsoft Office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Annab, Magie</cp:lastModifiedBy>
  <cp:revision>146</cp:revision>
  <cp:lastPrinted>2017-07-14T19:25:35Z</cp:lastPrinted>
  <dcterms:created xsi:type="dcterms:W3CDTF">2016-01-21T15:20:31Z</dcterms:created>
  <dcterms:modified xsi:type="dcterms:W3CDTF">2017-10-09T16:43:07Z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