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8" r:id="rId3"/>
    <p:sldId id="259" r:id="rId4"/>
    <p:sldId id="263" r:id="rId5"/>
    <p:sldId id="261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xbmm\AppData\Local\Microsoft\Windows\Temporary%20Internet%20Files\Content.Outlook\12TU0IAT\delta_cap_win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ddcshrnasp03\c_mkts&amp;reg\ERCOT%20QMWG\Cop%20obs\Copy%20of%20Capacity%20not%20in%20Short%20Term%20System%20Adequacy%20Repo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dcshrnasp03\c_mkts&amp;reg\ERCOT%20QMWG\Cop%20obs\Copy%20of%20Capacity%20not%20in%20Short%20Term%20System%20Adequacy%20Repor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ddcshrnasp03\c_mkts&amp;reg\ERCOT%20QMWG\Cop%20obs\Copy%20of%20Capacity%20not%20in%20Short%20Term%20System%20Adequacy%20Repor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ddcshrnasp03\c_mkts&amp;reg\ERCOT%20QMWG\Cop%20obs\Copy%20of%20Capacity%20not%20in%20Short%20Term%20System%20Adequacy%20Repor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Thermal Resource</a:t>
            </a:r>
            <a:r>
              <a:rPr lang="en-US" baseline="0" dirty="0"/>
              <a:t> Telemetry vs</a:t>
            </a:r>
            <a:r>
              <a:rPr lang="en-US" dirty="0"/>
              <a:t> COP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7"/>
          <c:order val="0"/>
          <c:tx>
            <c:strRef>
              <c:f>[delta_cap_wind.xlsx]Sheet1!$I$1</c:f>
              <c:strCache>
                <c:ptCount val="1"/>
                <c:pt idx="0">
                  <c:v>HE 13-20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[delta_cap_wind.xlsx]Sheet1!$A$2:$A$15407</c:f>
              <c:numCache>
                <c:formatCode>m/d/yyyy</c:formatCode>
                <c:ptCount val="736"/>
                <c:pt idx="0">
                  <c:v>42887</c:v>
                </c:pt>
                <c:pt idx="1">
                  <c:v>42887</c:v>
                </c:pt>
                <c:pt idx="2">
                  <c:v>42887</c:v>
                </c:pt>
                <c:pt idx="3">
                  <c:v>42887</c:v>
                </c:pt>
                <c:pt idx="4">
                  <c:v>42887</c:v>
                </c:pt>
                <c:pt idx="5">
                  <c:v>42887</c:v>
                </c:pt>
                <c:pt idx="6">
                  <c:v>42887</c:v>
                </c:pt>
                <c:pt idx="7">
                  <c:v>42887</c:v>
                </c:pt>
                <c:pt idx="8">
                  <c:v>42888</c:v>
                </c:pt>
                <c:pt idx="9">
                  <c:v>42888</c:v>
                </c:pt>
                <c:pt idx="10">
                  <c:v>42888</c:v>
                </c:pt>
                <c:pt idx="11">
                  <c:v>42888</c:v>
                </c:pt>
                <c:pt idx="12">
                  <c:v>42888</c:v>
                </c:pt>
                <c:pt idx="13">
                  <c:v>42888</c:v>
                </c:pt>
                <c:pt idx="14">
                  <c:v>42888</c:v>
                </c:pt>
                <c:pt idx="15">
                  <c:v>42888</c:v>
                </c:pt>
                <c:pt idx="16">
                  <c:v>42889</c:v>
                </c:pt>
                <c:pt idx="17">
                  <c:v>42889</c:v>
                </c:pt>
                <c:pt idx="18">
                  <c:v>42889</c:v>
                </c:pt>
                <c:pt idx="19">
                  <c:v>42889</c:v>
                </c:pt>
                <c:pt idx="20">
                  <c:v>42889</c:v>
                </c:pt>
                <c:pt idx="21">
                  <c:v>42889</c:v>
                </c:pt>
                <c:pt idx="22">
                  <c:v>42889</c:v>
                </c:pt>
                <c:pt idx="23">
                  <c:v>42889</c:v>
                </c:pt>
                <c:pt idx="24">
                  <c:v>42890</c:v>
                </c:pt>
                <c:pt idx="25">
                  <c:v>42890</c:v>
                </c:pt>
                <c:pt idx="26">
                  <c:v>42890</c:v>
                </c:pt>
                <c:pt idx="27">
                  <c:v>42890</c:v>
                </c:pt>
                <c:pt idx="28">
                  <c:v>42890</c:v>
                </c:pt>
                <c:pt idx="29">
                  <c:v>42890</c:v>
                </c:pt>
                <c:pt idx="30">
                  <c:v>42890</c:v>
                </c:pt>
                <c:pt idx="31">
                  <c:v>42890</c:v>
                </c:pt>
                <c:pt idx="32">
                  <c:v>42891</c:v>
                </c:pt>
                <c:pt idx="33">
                  <c:v>42891</c:v>
                </c:pt>
                <c:pt idx="34">
                  <c:v>42891</c:v>
                </c:pt>
                <c:pt idx="35">
                  <c:v>42891</c:v>
                </c:pt>
                <c:pt idx="36">
                  <c:v>42891</c:v>
                </c:pt>
                <c:pt idx="37">
                  <c:v>42891</c:v>
                </c:pt>
                <c:pt idx="38">
                  <c:v>42891</c:v>
                </c:pt>
                <c:pt idx="39">
                  <c:v>42891</c:v>
                </c:pt>
                <c:pt idx="40">
                  <c:v>42892</c:v>
                </c:pt>
                <c:pt idx="41">
                  <c:v>42892</c:v>
                </c:pt>
                <c:pt idx="42">
                  <c:v>42892</c:v>
                </c:pt>
                <c:pt idx="43">
                  <c:v>42892</c:v>
                </c:pt>
                <c:pt idx="44">
                  <c:v>42892</c:v>
                </c:pt>
                <c:pt idx="45">
                  <c:v>42892</c:v>
                </c:pt>
                <c:pt idx="46">
                  <c:v>42892</c:v>
                </c:pt>
                <c:pt idx="47">
                  <c:v>42892</c:v>
                </c:pt>
                <c:pt idx="48">
                  <c:v>42893</c:v>
                </c:pt>
                <c:pt idx="49">
                  <c:v>42893</c:v>
                </c:pt>
                <c:pt idx="50">
                  <c:v>42893</c:v>
                </c:pt>
                <c:pt idx="51">
                  <c:v>42893</c:v>
                </c:pt>
                <c:pt idx="52">
                  <c:v>42893</c:v>
                </c:pt>
                <c:pt idx="53">
                  <c:v>42893</c:v>
                </c:pt>
                <c:pt idx="54">
                  <c:v>42893</c:v>
                </c:pt>
                <c:pt idx="55">
                  <c:v>42893</c:v>
                </c:pt>
                <c:pt idx="56">
                  <c:v>42894</c:v>
                </c:pt>
                <c:pt idx="57">
                  <c:v>42894</c:v>
                </c:pt>
                <c:pt idx="58">
                  <c:v>42894</c:v>
                </c:pt>
                <c:pt idx="59">
                  <c:v>42894</c:v>
                </c:pt>
                <c:pt idx="60">
                  <c:v>42894</c:v>
                </c:pt>
                <c:pt idx="61">
                  <c:v>42894</c:v>
                </c:pt>
                <c:pt idx="62">
                  <c:v>42894</c:v>
                </c:pt>
                <c:pt idx="63">
                  <c:v>42894</c:v>
                </c:pt>
                <c:pt idx="64">
                  <c:v>42895</c:v>
                </c:pt>
                <c:pt idx="65">
                  <c:v>42895</c:v>
                </c:pt>
                <c:pt idx="66">
                  <c:v>42895</c:v>
                </c:pt>
                <c:pt idx="67">
                  <c:v>42895</c:v>
                </c:pt>
                <c:pt idx="68">
                  <c:v>42895</c:v>
                </c:pt>
                <c:pt idx="69">
                  <c:v>42895</c:v>
                </c:pt>
                <c:pt idx="70">
                  <c:v>42895</c:v>
                </c:pt>
                <c:pt idx="71">
                  <c:v>42895</c:v>
                </c:pt>
                <c:pt idx="72">
                  <c:v>42896</c:v>
                </c:pt>
                <c:pt idx="73">
                  <c:v>42896</c:v>
                </c:pt>
                <c:pt idx="74">
                  <c:v>42896</c:v>
                </c:pt>
                <c:pt idx="75">
                  <c:v>42896</c:v>
                </c:pt>
                <c:pt idx="76">
                  <c:v>42896</c:v>
                </c:pt>
                <c:pt idx="77">
                  <c:v>42896</c:v>
                </c:pt>
                <c:pt idx="78">
                  <c:v>42896</c:v>
                </c:pt>
                <c:pt idx="79">
                  <c:v>42896</c:v>
                </c:pt>
                <c:pt idx="80">
                  <c:v>42897</c:v>
                </c:pt>
                <c:pt idx="81">
                  <c:v>42897</c:v>
                </c:pt>
                <c:pt idx="82">
                  <c:v>42897</c:v>
                </c:pt>
                <c:pt idx="83">
                  <c:v>42897</c:v>
                </c:pt>
                <c:pt idx="84">
                  <c:v>42897</c:v>
                </c:pt>
                <c:pt idx="85">
                  <c:v>42897</c:v>
                </c:pt>
                <c:pt idx="86">
                  <c:v>42897</c:v>
                </c:pt>
                <c:pt idx="87">
                  <c:v>42897</c:v>
                </c:pt>
                <c:pt idx="88">
                  <c:v>42898</c:v>
                </c:pt>
                <c:pt idx="89">
                  <c:v>42898</c:v>
                </c:pt>
                <c:pt idx="90">
                  <c:v>42898</c:v>
                </c:pt>
                <c:pt idx="91">
                  <c:v>42898</c:v>
                </c:pt>
                <c:pt idx="92">
                  <c:v>42898</c:v>
                </c:pt>
                <c:pt idx="93">
                  <c:v>42898</c:v>
                </c:pt>
                <c:pt idx="94">
                  <c:v>42898</c:v>
                </c:pt>
                <c:pt idx="95">
                  <c:v>42898</c:v>
                </c:pt>
                <c:pt idx="96">
                  <c:v>42899</c:v>
                </c:pt>
                <c:pt idx="97">
                  <c:v>42899</c:v>
                </c:pt>
                <c:pt idx="98">
                  <c:v>42899</c:v>
                </c:pt>
                <c:pt idx="99">
                  <c:v>42899</c:v>
                </c:pt>
                <c:pt idx="100">
                  <c:v>42899</c:v>
                </c:pt>
                <c:pt idx="101">
                  <c:v>42899</c:v>
                </c:pt>
                <c:pt idx="102">
                  <c:v>42899</c:v>
                </c:pt>
                <c:pt idx="103">
                  <c:v>42899</c:v>
                </c:pt>
                <c:pt idx="104">
                  <c:v>42900</c:v>
                </c:pt>
                <c:pt idx="105">
                  <c:v>42900</c:v>
                </c:pt>
                <c:pt idx="106">
                  <c:v>42900</c:v>
                </c:pt>
                <c:pt idx="107">
                  <c:v>42900</c:v>
                </c:pt>
                <c:pt idx="108">
                  <c:v>42900</c:v>
                </c:pt>
                <c:pt idx="109">
                  <c:v>42900</c:v>
                </c:pt>
                <c:pt idx="110">
                  <c:v>42900</c:v>
                </c:pt>
                <c:pt idx="111">
                  <c:v>42900</c:v>
                </c:pt>
                <c:pt idx="112">
                  <c:v>42901</c:v>
                </c:pt>
                <c:pt idx="113">
                  <c:v>42901</c:v>
                </c:pt>
                <c:pt idx="114">
                  <c:v>42901</c:v>
                </c:pt>
                <c:pt idx="115">
                  <c:v>42901</c:v>
                </c:pt>
                <c:pt idx="116">
                  <c:v>42901</c:v>
                </c:pt>
                <c:pt idx="117">
                  <c:v>42901</c:v>
                </c:pt>
                <c:pt idx="118">
                  <c:v>42901</c:v>
                </c:pt>
                <c:pt idx="119">
                  <c:v>42901</c:v>
                </c:pt>
                <c:pt idx="120">
                  <c:v>42902</c:v>
                </c:pt>
                <c:pt idx="121">
                  <c:v>42902</c:v>
                </c:pt>
                <c:pt idx="122">
                  <c:v>42902</c:v>
                </c:pt>
                <c:pt idx="123">
                  <c:v>42902</c:v>
                </c:pt>
                <c:pt idx="124">
                  <c:v>42902</c:v>
                </c:pt>
                <c:pt idx="125">
                  <c:v>42902</c:v>
                </c:pt>
                <c:pt idx="126">
                  <c:v>42902</c:v>
                </c:pt>
                <c:pt idx="127">
                  <c:v>42902</c:v>
                </c:pt>
                <c:pt idx="128">
                  <c:v>42903</c:v>
                </c:pt>
                <c:pt idx="129">
                  <c:v>42903</c:v>
                </c:pt>
                <c:pt idx="130">
                  <c:v>42903</c:v>
                </c:pt>
                <c:pt idx="131">
                  <c:v>42903</c:v>
                </c:pt>
                <c:pt idx="132">
                  <c:v>42903</c:v>
                </c:pt>
                <c:pt idx="133">
                  <c:v>42903</c:v>
                </c:pt>
                <c:pt idx="134">
                  <c:v>42903</c:v>
                </c:pt>
                <c:pt idx="135">
                  <c:v>42903</c:v>
                </c:pt>
                <c:pt idx="136">
                  <c:v>42904</c:v>
                </c:pt>
                <c:pt idx="137">
                  <c:v>42904</c:v>
                </c:pt>
                <c:pt idx="138">
                  <c:v>42904</c:v>
                </c:pt>
                <c:pt idx="139">
                  <c:v>42904</c:v>
                </c:pt>
                <c:pt idx="140">
                  <c:v>42904</c:v>
                </c:pt>
                <c:pt idx="141">
                  <c:v>42904</c:v>
                </c:pt>
                <c:pt idx="142">
                  <c:v>42904</c:v>
                </c:pt>
                <c:pt idx="143">
                  <c:v>42904</c:v>
                </c:pt>
                <c:pt idx="144">
                  <c:v>42905</c:v>
                </c:pt>
                <c:pt idx="145">
                  <c:v>42905</c:v>
                </c:pt>
                <c:pt idx="146">
                  <c:v>42905</c:v>
                </c:pt>
                <c:pt idx="147">
                  <c:v>42905</c:v>
                </c:pt>
                <c:pt idx="148">
                  <c:v>42905</c:v>
                </c:pt>
                <c:pt idx="149">
                  <c:v>42905</c:v>
                </c:pt>
                <c:pt idx="150">
                  <c:v>42905</c:v>
                </c:pt>
                <c:pt idx="151">
                  <c:v>42905</c:v>
                </c:pt>
                <c:pt idx="152">
                  <c:v>42906</c:v>
                </c:pt>
                <c:pt idx="153">
                  <c:v>42906</c:v>
                </c:pt>
                <c:pt idx="154">
                  <c:v>42906</c:v>
                </c:pt>
                <c:pt idx="155">
                  <c:v>42906</c:v>
                </c:pt>
                <c:pt idx="156">
                  <c:v>42906</c:v>
                </c:pt>
                <c:pt idx="157">
                  <c:v>42906</c:v>
                </c:pt>
                <c:pt idx="158">
                  <c:v>42906</c:v>
                </c:pt>
                <c:pt idx="159">
                  <c:v>42906</c:v>
                </c:pt>
                <c:pt idx="160">
                  <c:v>42907</c:v>
                </c:pt>
                <c:pt idx="161">
                  <c:v>42907</c:v>
                </c:pt>
                <c:pt idx="162">
                  <c:v>42907</c:v>
                </c:pt>
                <c:pt idx="163">
                  <c:v>42907</c:v>
                </c:pt>
                <c:pt idx="164">
                  <c:v>42907</c:v>
                </c:pt>
                <c:pt idx="165">
                  <c:v>42907</c:v>
                </c:pt>
                <c:pt idx="166">
                  <c:v>42907</c:v>
                </c:pt>
                <c:pt idx="167">
                  <c:v>42907</c:v>
                </c:pt>
                <c:pt idx="168">
                  <c:v>42908</c:v>
                </c:pt>
                <c:pt idx="169">
                  <c:v>42908</c:v>
                </c:pt>
                <c:pt idx="170">
                  <c:v>42908</c:v>
                </c:pt>
                <c:pt idx="171">
                  <c:v>42908</c:v>
                </c:pt>
                <c:pt idx="172">
                  <c:v>42908</c:v>
                </c:pt>
                <c:pt idx="173">
                  <c:v>42908</c:v>
                </c:pt>
                <c:pt idx="174">
                  <c:v>42908</c:v>
                </c:pt>
                <c:pt idx="175">
                  <c:v>42908</c:v>
                </c:pt>
                <c:pt idx="176">
                  <c:v>42909</c:v>
                </c:pt>
                <c:pt idx="177">
                  <c:v>42909</c:v>
                </c:pt>
                <c:pt idx="178">
                  <c:v>42909</c:v>
                </c:pt>
                <c:pt idx="179">
                  <c:v>42909</c:v>
                </c:pt>
                <c:pt idx="180">
                  <c:v>42909</c:v>
                </c:pt>
                <c:pt idx="181">
                  <c:v>42909</c:v>
                </c:pt>
                <c:pt idx="182">
                  <c:v>42909</c:v>
                </c:pt>
                <c:pt idx="183">
                  <c:v>42909</c:v>
                </c:pt>
                <c:pt idx="184">
                  <c:v>42910</c:v>
                </c:pt>
                <c:pt idx="185">
                  <c:v>42910</c:v>
                </c:pt>
                <c:pt idx="186">
                  <c:v>42910</c:v>
                </c:pt>
                <c:pt idx="187">
                  <c:v>42910</c:v>
                </c:pt>
                <c:pt idx="188">
                  <c:v>42910</c:v>
                </c:pt>
                <c:pt idx="189">
                  <c:v>42910</c:v>
                </c:pt>
                <c:pt idx="190">
                  <c:v>42910</c:v>
                </c:pt>
                <c:pt idx="191">
                  <c:v>42910</c:v>
                </c:pt>
                <c:pt idx="192">
                  <c:v>42911</c:v>
                </c:pt>
                <c:pt idx="193">
                  <c:v>42911</c:v>
                </c:pt>
                <c:pt idx="194">
                  <c:v>42911</c:v>
                </c:pt>
                <c:pt idx="195">
                  <c:v>42911</c:v>
                </c:pt>
                <c:pt idx="196">
                  <c:v>42911</c:v>
                </c:pt>
                <c:pt idx="197">
                  <c:v>42911</c:v>
                </c:pt>
                <c:pt idx="198">
                  <c:v>42911</c:v>
                </c:pt>
                <c:pt idx="199">
                  <c:v>42911</c:v>
                </c:pt>
                <c:pt idx="200">
                  <c:v>42912</c:v>
                </c:pt>
                <c:pt idx="201">
                  <c:v>42912</c:v>
                </c:pt>
                <c:pt idx="202">
                  <c:v>42912</c:v>
                </c:pt>
                <c:pt idx="203">
                  <c:v>42912</c:v>
                </c:pt>
                <c:pt idx="204">
                  <c:v>42912</c:v>
                </c:pt>
                <c:pt idx="205">
                  <c:v>42912</c:v>
                </c:pt>
                <c:pt idx="206">
                  <c:v>42912</c:v>
                </c:pt>
                <c:pt idx="207">
                  <c:v>42912</c:v>
                </c:pt>
                <c:pt idx="208">
                  <c:v>42913</c:v>
                </c:pt>
                <c:pt idx="209">
                  <c:v>42913</c:v>
                </c:pt>
                <c:pt idx="210">
                  <c:v>42913</c:v>
                </c:pt>
                <c:pt idx="211">
                  <c:v>42913</c:v>
                </c:pt>
                <c:pt idx="212">
                  <c:v>42913</c:v>
                </c:pt>
                <c:pt idx="213">
                  <c:v>42913</c:v>
                </c:pt>
                <c:pt idx="214">
                  <c:v>42913</c:v>
                </c:pt>
                <c:pt idx="215">
                  <c:v>42913</c:v>
                </c:pt>
                <c:pt idx="216">
                  <c:v>42914</c:v>
                </c:pt>
                <c:pt idx="217">
                  <c:v>42914</c:v>
                </c:pt>
                <c:pt idx="218">
                  <c:v>42914</c:v>
                </c:pt>
                <c:pt idx="219">
                  <c:v>42914</c:v>
                </c:pt>
                <c:pt idx="220">
                  <c:v>42914</c:v>
                </c:pt>
                <c:pt idx="221">
                  <c:v>42914</c:v>
                </c:pt>
                <c:pt idx="222">
                  <c:v>42914</c:v>
                </c:pt>
                <c:pt idx="223">
                  <c:v>42914</c:v>
                </c:pt>
                <c:pt idx="224">
                  <c:v>42915</c:v>
                </c:pt>
                <c:pt idx="225">
                  <c:v>42915</c:v>
                </c:pt>
                <c:pt idx="226">
                  <c:v>42915</c:v>
                </c:pt>
                <c:pt idx="227">
                  <c:v>42915</c:v>
                </c:pt>
                <c:pt idx="228">
                  <c:v>42915</c:v>
                </c:pt>
                <c:pt idx="229">
                  <c:v>42915</c:v>
                </c:pt>
                <c:pt idx="230">
                  <c:v>42915</c:v>
                </c:pt>
                <c:pt idx="231">
                  <c:v>42915</c:v>
                </c:pt>
                <c:pt idx="232">
                  <c:v>42916</c:v>
                </c:pt>
                <c:pt idx="233">
                  <c:v>42916</c:v>
                </c:pt>
                <c:pt idx="234">
                  <c:v>42916</c:v>
                </c:pt>
                <c:pt idx="235">
                  <c:v>42916</c:v>
                </c:pt>
                <c:pt idx="236">
                  <c:v>42916</c:v>
                </c:pt>
                <c:pt idx="237">
                  <c:v>42916</c:v>
                </c:pt>
                <c:pt idx="238">
                  <c:v>42916</c:v>
                </c:pt>
                <c:pt idx="239">
                  <c:v>42916</c:v>
                </c:pt>
                <c:pt idx="240">
                  <c:v>42917</c:v>
                </c:pt>
                <c:pt idx="241">
                  <c:v>42917</c:v>
                </c:pt>
                <c:pt idx="242">
                  <c:v>42917</c:v>
                </c:pt>
                <c:pt idx="243">
                  <c:v>42917</c:v>
                </c:pt>
                <c:pt idx="244">
                  <c:v>42917</c:v>
                </c:pt>
                <c:pt idx="245">
                  <c:v>42917</c:v>
                </c:pt>
                <c:pt idx="246">
                  <c:v>42917</c:v>
                </c:pt>
                <c:pt idx="247">
                  <c:v>42917</c:v>
                </c:pt>
                <c:pt idx="248">
                  <c:v>42918</c:v>
                </c:pt>
                <c:pt idx="249">
                  <c:v>42918</c:v>
                </c:pt>
                <c:pt idx="250">
                  <c:v>42918</c:v>
                </c:pt>
                <c:pt idx="251">
                  <c:v>42918</c:v>
                </c:pt>
                <c:pt idx="252">
                  <c:v>42918</c:v>
                </c:pt>
                <c:pt idx="253">
                  <c:v>42918</c:v>
                </c:pt>
                <c:pt idx="254">
                  <c:v>42918</c:v>
                </c:pt>
                <c:pt idx="255">
                  <c:v>42918</c:v>
                </c:pt>
                <c:pt idx="256">
                  <c:v>42919</c:v>
                </c:pt>
                <c:pt idx="257">
                  <c:v>42919</c:v>
                </c:pt>
                <c:pt idx="258">
                  <c:v>42919</c:v>
                </c:pt>
                <c:pt idx="259">
                  <c:v>42919</c:v>
                </c:pt>
                <c:pt idx="260">
                  <c:v>42919</c:v>
                </c:pt>
                <c:pt idx="261">
                  <c:v>42919</c:v>
                </c:pt>
                <c:pt idx="262">
                  <c:v>42919</c:v>
                </c:pt>
                <c:pt idx="263">
                  <c:v>42919</c:v>
                </c:pt>
                <c:pt idx="264">
                  <c:v>42920</c:v>
                </c:pt>
                <c:pt idx="265">
                  <c:v>42920</c:v>
                </c:pt>
                <c:pt idx="266">
                  <c:v>42920</c:v>
                </c:pt>
                <c:pt idx="267">
                  <c:v>42920</c:v>
                </c:pt>
                <c:pt idx="268">
                  <c:v>42920</c:v>
                </c:pt>
                <c:pt idx="269">
                  <c:v>42920</c:v>
                </c:pt>
                <c:pt idx="270">
                  <c:v>42920</c:v>
                </c:pt>
                <c:pt idx="271">
                  <c:v>42920</c:v>
                </c:pt>
                <c:pt idx="272">
                  <c:v>42921</c:v>
                </c:pt>
                <c:pt idx="273">
                  <c:v>42921</c:v>
                </c:pt>
                <c:pt idx="274">
                  <c:v>42921</c:v>
                </c:pt>
                <c:pt idx="275">
                  <c:v>42921</c:v>
                </c:pt>
                <c:pt idx="276">
                  <c:v>42921</c:v>
                </c:pt>
                <c:pt idx="277">
                  <c:v>42921</c:v>
                </c:pt>
                <c:pt idx="278">
                  <c:v>42921</c:v>
                </c:pt>
                <c:pt idx="279">
                  <c:v>42921</c:v>
                </c:pt>
                <c:pt idx="280">
                  <c:v>42922</c:v>
                </c:pt>
                <c:pt idx="281">
                  <c:v>42922</c:v>
                </c:pt>
                <c:pt idx="282">
                  <c:v>42922</c:v>
                </c:pt>
                <c:pt idx="283">
                  <c:v>42922</c:v>
                </c:pt>
                <c:pt idx="284">
                  <c:v>42922</c:v>
                </c:pt>
                <c:pt idx="285">
                  <c:v>42922</c:v>
                </c:pt>
                <c:pt idx="286">
                  <c:v>42922</c:v>
                </c:pt>
                <c:pt idx="287">
                  <c:v>42922</c:v>
                </c:pt>
                <c:pt idx="288">
                  <c:v>42923</c:v>
                </c:pt>
                <c:pt idx="289">
                  <c:v>42923</c:v>
                </c:pt>
                <c:pt idx="290">
                  <c:v>42923</c:v>
                </c:pt>
                <c:pt idx="291">
                  <c:v>42923</c:v>
                </c:pt>
                <c:pt idx="292">
                  <c:v>42923</c:v>
                </c:pt>
                <c:pt idx="293">
                  <c:v>42923</c:v>
                </c:pt>
                <c:pt idx="294">
                  <c:v>42923</c:v>
                </c:pt>
                <c:pt idx="295">
                  <c:v>42923</c:v>
                </c:pt>
                <c:pt idx="296">
                  <c:v>42924</c:v>
                </c:pt>
                <c:pt idx="297">
                  <c:v>42924</c:v>
                </c:pt>
                <c:pt idx="298">
                  <c:v>42924</c:v>
                </c:pt>
                <c:pt idx="299">
                  <c:v>42924</c:v>
                </c:pt>
                <c:pt idx="300">
                  <c:v>42924</c:v>
                </c:pt>
                <c:pt idx="301">
                  <c:v>42924</c:v>
                </c:pt>
                <c:pt idx="302">
                  <c:v>42924</c:v>
                </c:pt>
                <c:pt idx="303">
                  <c:v>42924</c:v>
                </c:pt>
                <c:pt idx="304">
                  <c:v>42925</c:v>
                </c:pt>
                <c:pt idx="305">
                  <c:v>42925</c:v>
                </c:pt>
                <c:pt idx="306">
                  <c:v>42925</c:v>
                </c:pt>
                <c:pt idx="307">
                  <c:v>42925</c:v>
                </c:pt>
                <c:pt idx="308">
                  <c:v>42925</c:v>
                </c:pt>
                <c:pt idx="309">
                  <c:v>42925</c:v>
                </c:pt>
                <c:pt idx="310">
                  <c:v>42925</c:v>
                </c:pt>
                <c:pt idx="311">
                  <c:v>42925</c:v>
                </c:pt>
                <c:pt idx="312">
                  <c:v>42926</c:v>
                </c:pt>
                <c:pt idx="313">
                  <c:v>42926</c:v>
                </c:pt>
                <c:pt idx="314">
                  <c:v>42926</c:v>
                </c:pt>
                <c:pt idx="315">
                  <c:v>42926</c:v>
                </c:pt>
                <c:pt idx="316">
                  <c:v>42926</c:v>
                </c:pt>
                <c:pt idx="317">
                  <c:v>42926</c:v>
                </c:pt>
                <c:pt idx="318">
                  <c:v>42926</c:v>
                </c:pt>
                <c:pt idx="319">
                  <c:v>42926</c:v>
                </c:pt>
                <c:pt idx="320">
                  <c:v>42927</c:v>
                </c:pt>
                <c:pt idx="321">
                  <c:v>42927</c:v>
                </c:pt>
                <c:pt idx="322">
                  <c:v>42927</c:v>
                </c:pt>
                <c:pt idx="323">
                  <c:v>42927</c:v>
                </c:pt>
                <c:pt idx="324">
                  <c:v>42927</c:v>
                </c:pt>
                <c:pt idx="325">
                  <c:v>42927</c:v>
                </c:pt>
                <c:pt idx="326">
                  <c:v>42927</c:v>
                </c:pt>
                <c:pt idx="327">
                  <c:v>42927</c:v>
                </c:pt>
                <c:pt idx="328">
                  <c:v>42928</c:v>
                </c:pt>
                <c:pt idx="329">
                  <c:v>42928</c:v>
                </c:pt>
                <c:pt idx="330">
                  <c:v>42928</c:v>
                </c:pt>
                <c:pt idx="331">
                  <c:v>42928</c:v>
                </c:pt>
                <c:pt idx="332">
                  <c:v>42928</c:v>
                </c:pt>
                <c:pt idx="333">
                  <c:v>42928</c:v>
                </c:pt>
                <c:pt idx="334">
                  <c:v>42928</c:v>
                </c:pt>
                <c:pt idx="335">
                  <c:v>42928</c:v>
                </c:pt>
                <c:pt idx="336">
                  <c:v>42929</c:v>
                </c:pt>
                <c:pt idx="337">
                  <c:v>42929</c:v>
                </c:pt>
                <c:pt idx="338">
                  <c:v>42929</c:v>
                </c:pt>
                <c:pt idx="339">
                  <c:v>42929</c:v>
                </c:pt>
                <c:pt idx="340">
                  <c:v>42929</c:v>
                </c:pt>
                <c:pt idx="341">
                  <c:v>42929</c:v>
                </c:pt>
                <c:pt idx="342">
                  <c:v>42929</c:v>
                </c:pt>
                <c:pt idx="343">
                  <c:v>42929</c:v>
                </c:pt>
                <c:pt idx="344">
                  <c:v>42930</c:v>
                </c:pt>
                <c:pt idx="345">
                  <c:v>42930</c:v>
                </c:pt>
                <c:pt idx="346">
                  <c:v>42930</c:v>
                </c:pt>
                <c:pt idx="347">
                  <c:v>42930</c:v>
                </c:pt>
                <c:pt idx="348">
                  <c:v>42930</c:v>
                </c:pt>
                <c:pt idx="349">
                  <c:v>42930</c:v>
                </c:pt>
                <c:pt idx="350">
                  <c:v>42930</c:v>
                </c:pt>
                <c:pt idx="351">
                  <c:v>42930</c:v>
                </c:pt>
                <c:pt idx="352">
                  <c:v>42931</c:v>
                </c:pt>
                <c:pt idx="353">
                  <c:v>42931</c:v>
                </c:pt>
                <c:pt idx="354">
                  <c:v>42931</c:v>
                </c:pt>
                <c:pt idx="355">
                  <c:v>42931</c:v>
                </c:pt>
                <c:pt idx="356">
                  <c:v>42931</c:v>
                </c:pt>
                <c:pt idx="357">
                  <c:v>42931</c:v>
                </c:pt>
                <c:pt idx="358">
                  <c:v>42931</c:v>
                </c:pt>
                <c:pt idx="359">
                  <c:v>42931</c:v>
                </c:pt>
                <c:pt idx="360">
                  <c:v>42932</c:v>
                </c:pt>
                <c:pt idx="361">
                  <c:v>42932</c:v>
                </c:pt>
                <c:pt idx="362">
                  <c:v>42932</c:v>
                </c:pt>
                <c:pt idx="363">
                  <c:v>42932</c:v>
                </c:pt>
                <c:pt idx="364">
                  <c:v>42932</c:v>
                </c:pt>
                <c:pt idx="365">
                  <c:v>42932</c:v>
                </c:pt>
                <c:pt idx="366">
                  <c:v>42932</c:v>
                </c:pt>
                <c:pt idx="367">
                  <c:v>42932</c:v>
                </c:pt>
                <c:pt idx="368">
                  <c:v>42933</c:v>
                </c:pt>
                <c:pt idx="369">
                  <c:v>42933</c:v>
                </c:pt>
                <c:pt idx="370">
                  <c:v>42933</c:v>
                </c:pt>
                <c:pt idx="371">
                  <c:v>42933</c:v>
                </c:pt>
                <c:pt idx="372">
                  <c:v>42933</c:v>
                </c:pt>
                <c:pt idx="373">
                  <c:v>42933</c:v>
                </c:pt>
                <c:pt idx="374">
                  <c:v>42933</c:v>
                </c:pt>
                <c:pt idx="375">
                  <c:v>42933</c:v>
                </c:pt>
                <c:pt idx="376">
                  <c:v>42934</c:v>
                </c:pt>
                <c:pt idx="377">
                  <c:v>42934</c:v>
                </c:pt>
                <c:pt idx="378">
                  <c:v>42934</c:v>
                </c:pt>
                <c:pt idx="379">
                  <c:v>42934</c:v>
                </c:pt>
                <c:pt idx="380">
                  <c:v>42934</c:v>
                </c:pt>
                <c:pt idx="381">
                  <c:v>42934</c:v>
                </c:pt>
                <c:pt idx="382">
                  <c:v>42934</c:v>
                </c:pt>
                <c:pt idx="383">
                  <c:v>42934</c:v>
                </c:pt>
                <c:pt idx="384">
                  <c:v>42935</c:v>
                </c:pt>
                <c:pt idx="385">
                  <c:v>42935</c:v>
                </c:pt>
                <c:pt idx="386">
                  <c:v>42935</c:v>
                </c:pt>
                <c:pt idx="387">
                  <c:v>42935</c:v>
                </c:pt>
                <c:pt idx="388">
                  <c:v>42935</c:v>
                </c:pt>
                <c:pt idx="389">
                  <c:v>42935</c:v>
                </c:pt>
                <c:pt idx="390">
                  <c:v>42935</c:v>
                </c:pt>
                <c:pt idx="391">
                  <c:v>42935</c:v>
                </c:pt>
                <c:pt idx="392">
                  <c:v>42936</c:v>
                </c:pt>
                <c:pt idx="393">
                  <c:v>42936</c:v>
                </c:pt>
                <c:pt idx="394">
                  <c:v>42936</c:v>
                </c:pt>
                <c:pt idx="395">
                  <c:v>42936</c:v>
                </c:pt>
                <c:pt idx="396">
                  <c:v>42936</c:v>
                </c:pt>
                <c:pt idx="397">
                  <c:v>42936</c:v>
                </c:pt>
                <c:pt idx="398">
                  <c:v>42936</c:v>
                </c:pt>
                <c:pt idx="399">
                  <c:v>42936</c:v>
                </c:pt>
                <c:pt idx="400">
                  <c:v>42937</c:v>
                </c:pt>
                <c:pt idx="401">
                  <c:v>42937</c:v>
                </c:pt>
                <c:pt idx="402">
                  <c:v>42937</c:v>
                </c:pt>
                <c:pt idx="403">
                  <c:v>42937</c:v>
                </c:pt>
                <c:pt idx="404">
                  <c:v>42937</c:v>
                </c:pt>
                <c:pt idx="405">
                  <c:v>42937</c:v>
                </c:pt>
                <c:pt idx="406">
                  <c:v>42937</c:v>
                </c:pt>
                <c:pt idx="407">
                  <c:v>42937</c:v>
                </c:pt>
                <c:pt idx="408">
                  <c:v>42938</c:v>
                </c:pt>
                <c:pt idx="409">
                  <c:v>42938</c:v>
                </c:pt>
                <c:pt idx="410">
                  <c:v>42938</c:v>
                </c:pt>
                <c:pt idx="411">
                  <c:v>42938</c:v>
                </c:pt>
                <c:pt idx="412">
                  <c:v>42938</c:v>
                </c:pt>
                <c:pt idx="413">
                  <c:v>42938</c:v>
                </c:pt>
                <c:pt idx="414">
                  <c:v>42938</c:v>
                </c:pt>
                <c:pt idx="415">
                  <c:v>42938</c:v>
                </c:pt>
                <c:pt idx="416">
                  <c:v>42939</c:v>
                </c:pt>
                <c:pt idx="417">
                  <c:v>42939</c:v>
                </c:pt>
                <c:pt idx="418">
                  <c:v>42939</c:v>
                </c:pt>
                <c:pt idx="419">
                  <c:v>42939</c:v>
                </c:pt>
                <c:pt idx="420">
                  <c:v>42939</c:v>
                </c:pt>
                <c:pt idx="421">
                  <c:v>42939</c:v>
                </c:pt>
                <c:pt idx="422">
                  <c:v>42939</c:v>
                </c:pt>
                <c:pt idx="423">
                  <c:v>42939</c:v>
                </c:pt>
                <c:pt idx="424">
                  <c:v>42940</c:v>
                </c:pt>
                <c:pt idx="425">
                  <c:v>42940</c:v>
                </c:pt>
                <c:pt idx="426">
                  <c:v>42940</c:v>
                </c:pt>
                <c:pt idx="427">
                  <c:v>42940</c:v>
                </c:pt>
                <c:pt idx="428">
                  <c:v>42940</c:v>
                </c:pt>
                <c:pt idx="429">
                  <c:v>42940</c:v>
                </c:pt>
                <c:pt idx="430">
                  <c:v>42940</c:v>
                </c:pt>
                <c:pt idx="431">
                  <c:v>42940</c:v>
                </c:pt>
                <c:pt idx="432">
                  <c:v>42941</c:v>
                </c:pt>
                <c:pt idx="433">
                  <c:v>42941</c:v>
                </c:pt>
                <c:pt idx="434">
                  <c:v>42941</c:v>
                </c:pt>
                <c:pt idx="435">
                  <c:v>42941</c:v>
                </c:pt>
                <c:pt idx="436">
                  <c:v>42941</c:v>
                </c:pt>
                <c:pt idx="437">
                  <c:v>42941</c:v>
                </c:pt>
                <c:pt idx="438">
                  <c:v>42941</c:v>
                </c:pt>
                <c:pt idx="439">
                  <c:v>42941</c:v>
                </c:pt>
                <c:pt idx="440">
                  <c:v>42942</c:v>
                </c:pt>
                <c:pt idx="441">
                  <c:v>42942</c:v>
                </c:pt>
                <c:pt idx="442">
                  <c:v>42942</c:v>
                </c:pt>
                <c:pt idx="443">
                  <c:v>42942</c:v>
                </c:pt>
                <c:pt idx="444">
                  <c:v>42942</c:v>
                </c:pt>
                <c:pt idx="445">
                  <c:v>42942</c:v>
                </c:pt>
                <c:pt idx="446">
                  <c:v>42942</c:v>
                </c:pt>
                <c:pt idx="447">
                  <c:v>42942</c:v>
                </c:pt>
                <c:pt idx="448">
                  <c:v>42943</c:v>
                </c:pt>
                <c:pt idx="449">
                  <c:v>42943</c:v>
                </c:pt>
                <c:pt idx="450">
                  <c:v>42943</c:v>
                </c:pt>
                <c:pt idx="451">
                  <c:v>42943</c:v>
                </c:pt>
                <c:pt idx="452">
                  <c:v>42943</c:v>
                </c:pt>
                <c:pt idx="453">
                  <c:v>42943</c:v>
                </c:pt>
                <c:pt idx="454">
                  <c:v>42943</c:v>
                </c:pt>
                <c:pt idx="455">
                  <c:v>42943</c:v>
                </c:pt>
                <c:pt idx="456">
                  <c:v>42944</c:v>
                </c:pt>
                <c:pt idx="457">
                  <c:v>42944</c:v>
                </c:pt>
                <c:pt idx="458">
                  <c:v>42944</c:v>
                </c:pt>
                <c:pt idx="459">
                  <c:v>42944</c:v>
                </c:pt>
                <c:pt idx="460">
                  <c:v>42944</c:v>
                </c:pt>
                <c:pt idx="461">
                  <c:v>42944</c:v>
                </c:pt>
                <c:pt idx="462">
                  <c:v>42944</c:v>
                </c:pt>
                <c:pt idx="463">
                  <c:v>42944</c:v>
                </c:pt>
                <c:pt idx="464">
                  <c:v>42945</c:v>
                </c:pt>
                <c:pt idx="465">
                  <c:v>42945</c:v>
                </c:pt>
                <c:pt idx="466">
                  <c:v>42945</c:v>
                </c:pt>
                <c:pt idx="467">
                  <c:v>42945</c:v>
                </c:pt>
                <c:pt idx="468">
                  <c:v>42945</c:v>
                </c:pt>
                <c:pt idx="469">
                  <c:v>42945</c:v>
                </c:pt>
                <c:pt idx="470">
                  <c:v>42945</c:v>
                </c:pt>
                <c:pt idx="471">
                  <c:v>42945</c:v>
                </c:pt>
                <c:pt idx="472">
                  <c:v>42946</c:v>
                </c:pt>
                <c:pt idx="473">
                  <c:v>42946</c:v>
                </c:pt>
                <c:pt idx="474">
                  <c:v>42946</c:v>
                </c:pt>
                <c:pt idx="475">
                  <c:v>42946</c:v>
                </c:pt>
                <c:pt idx="476">
                  <c:v>42946</c:v>
                </c:pt>
                <c:pt idx="477">
                  <c:v>42946</c:v>
                </c:pt>
                <c:pt idx="478">
                  <c:v>42946</c:v>
                </c:pt>
                <c:pt idx="479">
                  <c:v>42946</c:v>
                </c:pt>
                <c:pt idx="480">
                  <c:v>42947</c:v>
                </c:pt>
                <c:pt idx="481">
                  <c:v>42947</c:v>
                </c:pt>
                <c:pt idx="482">
                  <c:v>42947</c:v>
                </c:pt>
                <c:pt idx="483">
                  <c:v>42947</c:v>
                </c:pt>
                <c:pt idx="484">
                  <c:v>42947</c:v>
                </c:pt>
                <c:pt idx="485">
                  <c:v>42947</c:v>
                </c:pt>
                <c:pt idx="486">
                  <c:v>42947</c:v>
                </c:pt>
                <c:pt idx="487">
                  <c:v>42947</c:v>
                </c:pt>
                <c:pt idx="488">
                  <c:v>42948</c:v>
                </c:pt>
                <c:pt idx="489">
                  <c:v>42948</c:v>
                </c:pt>
                <c:pt idx="490">
                  <c:v>42948</c:v>
                </c:pt>
                <c:pt idx="491">
                  <c:v>42948</c:v>
                </c:pt>
                <c:pt idx="492">
                  <c:v>42948</c:v>
                </c:pt>
                <c:pt idx="493">
                  <c:v>42948</c:v>
                </c:pt>
                <c:pt idx="494">
                  <c:v>42948</c:v>
                </c:pt>
                <c:pt idx="495">
                  <c:v>42948</c:v>
                </c:pt>
                <c:pt idx="496">
                  <c:v>42949</c:v>
                </c:pt>
                <c:pt idx="497">
                  <c:v>42949</c:v>
                </c:pt>
                <c:pt idx="498">
                  <c:v>42949</c:v>
                </c:pt>
                <c:pt idx="499">
                  <c:v>42949</c:v>
                </c:pt>
                <c:pt idx="500">
                  <c:v>42949</c:v>
                </c:pt>
                <c:pt idx="501">
                  <c:v>42949</c:v>
                </c:pt>
                <c:pt idx="502">
                  <c:v>42949</c:v>
                </c:pt>
                <c:pt idx="503">
                  <c:v>42949</c:v>
                </c:pt>
                <c:pt idx="504">
                  <c:v>42950</c:v>
                </c:pt>
                <c:pt idx="505">
                  <c:v>42950</c:v>
                </c:pt>
                <c:pt idx="506">
                  <c:v>42950</c:v>
                </c:pt>
                <c:pt idx="507">
                  <c:v>42950</c:v>
                </c:pt>
                <c:pt idx="508">
                  <c:v>42950</c:v>
                </c:pt>
                <c:pt idx="509">
                  <c:v>42950</c:v>
                </c:pt>
                <c:pt idx="510">
                  <c:v>42950</c:v>
                </c:pt>
                <c:pt idx="511">
                  <c:v>42950</c:v>
                </c:pt>
                <c:pt idx="512">
                  <c:v>42951</c:v>
                </c:pt>
                <c:pt idx="513">
                  <c:v>42951</c:v>
                </c:pt>
                <c:pt idx="514">
                  <c:v>42951</c:v>
                </c:pt>
                <c:pt idx="515">
                  <c:v>42951</c:v>
                </c:pt>
                <c:pt idx="516">
                  <c:v>42951</c:v>
                </c:pt>
                <c:pt idx="517">
                  <c:v>42951</c:v>
                </c:pt>
                <c:pt idx="518">
                  <c:v>42951</c:v>
                </c:pt>
                <c:pt idx="519">
                  <c:v>42951</c:v>
                </c:pt>
                <c:pt idx="520">
                  <c:v>42952</c:v>
                </c:pt>
                <c:pt idx="521">
                  <c:v>42952</c:v>
                </c:pt>
                <c:pt idx="522">
                  <c:v>42952</c:v>
                </c:pt>
                <c:pt idx="523">
                  <c:v>42952</c:v>
                </c:pt>
                <c:pt idx="524">
                  <c:v>42952</c:v>
                </c:pt>
                <c:pt idx="525">
                  <c:v>42952</c:v>
                </c:pt>
                <c:pt idx="526">
                  <c:v>42952</c:v>
                </c:pt>
                <c:pt idx="527">
                  <c:v>42952</c:v>
                </c:pt>
                <c:pt idx="528">
                  <c:v>42953</c:v>
                </c:pt>
                <c:pt idx="529">
                  <c:v>42953</c:v>
                </c:pt>
                <c:pt idx="530">
                  <c:v>42953</c:v>
                </c:pt>
                <c:pt idx="531">
                  <c:v>42953</c:v>
                </c:pt>
                <c:pt idx="532">
                  <c:v>42953</c:v>
                </c:pt>
                <c:pt idx="533">
                  <c:v>42953</c:v>
                </c:pt>
                <c:pt idx="534">
                  <c:v>42953</c:v>
                </c:pt>
                <c:pt idx="535">
                  <c:v>42953</c:v>
                </c:pt>
                <c:pt idx="536">
                  <c:v>42954</c:v>
                </c:pt>
                <c:pt idx="537">
                  <c:v>42954</c:v>
                </c:pt>
                <c:pt idx="538">
                  <c:v>42954</c:v>
                </c:pt>
                <c:pt idx="539">
                  <c:v>42954</c:v>
                </c:pt>
                <c:pt idx="540">
                  <c:v>42954</c:v>
                </c:pt>
                <c:pt idx="541">
                  <c:v>42954</c:v>
                </c:pt>
                <c:pt idx="542">
                  <c:v>42954</c:v>
                </c:pt>
                <c:pt idx="543">
                  <c:v>42954</c:v>
                </c:pt>
                <c:pt idx="544">
                  <c:v>42955</c:v>
                </c:pt>
                <c:pt idx="545">
                  <c:v>42955</c:v>
                </c:pt>
                <c:pt idx="546">
                  <c:v>42955</c:v>
                </c:pt>
                <c:pt idx="547">
                  <c:v>42955</c:v>
                </c:pt>
                <c:pt idx="548">
                  <c:v>42955</c:v>
                </c:pt>
                <c:pt idx="549">
                  <c:v>42955</c:v>
                </c:pt>
                <c:pt idx="550">
                  <c:v>42955</c:v>
                </c:pt>
                <c:pt idx="551">
                  <c:v>42955</c:v>
                </c:pt>
                <c:pt idx="552">
                  <c:v>42956</c:v>
                </c:pt>
                <c:pt idx="553">
                  <c:v>42956</c:v>
                </c:pt>
                <c:pt idx="554">
                  <c:v>42956</c:v>
                </c:pt>
                <c:pt idx="555">
                  <c:v>42956</c:v>
                </c:pt>
                <c:pt idx="556">
                  <c:v>42956</c:v>
                </c:pt>
                <c:pt idx="557">
                  <c:v>42956</c:v>
                </c:pt>
                <c:pt idx="558">
                  <c:v>42956</c:v>
                </c:pt>
                <c:pt idx="559">
                  <c:v>42956</c:v>
                </c:pt>
                <c:pt idx="560">
                  <c:v>42957</c:v>
                </c:pt>
                <c:pt idx="561">
                  <c:v>42957</c:v>
                </c:pt>
                <c:pt idx="562">
                  <c:v>42957</c:v>
                </c:pt>
                <c:pt idx="563">
                  <c:v>42957</c:v>
                </c:pt>
                <c:pt idx="564">
                  <c:v>42957</c:v>
                </c:pt>
                <c:pt idx="565">
                  <c:v>42957</c:v>
                </c:pt>
                <c:pt idx="566">
                  <c:v>42957</c:v>
                </c:pt>
                <c:pt idx="567">
                  <c:v>42957</c:v>
                </c:pt>
                <c:pt idx="568">
                  <c:v>42958</c:v>
                </c:pt>
                <c:pt idx="569">
                  <c:v>42958</c:v>
                </c:pt>
                <c:pt idx="570">
                  <c:v>42958</c:v>
                </c:pt>
                <c:pt idx="571">
                  <c:v>42958</c:v>
                </c:pt>
                <c:pt idx="572">
                  <c:v>42958</c:v>
                </c:pt>
                <c:pt idx="573">
                  <c:v>42958</c:v>
                </c:pt>
                <c:pt idx="574">
                  <c:v>42958</c:v>
                </c:pt>
                <c:pt idx="575">
                  <c:v>42958</c:v>
                </c:pt>
                <c:pt idx="576">
                  <c:v>42959</c:v>
                </c:pt>
                <c:pt idx="577">
                  <c:v>42959</c:v>
                </c:pt>
                <c:pt idx="578">
                  <c:v>42959</c:v>
                </c:pt>
                <c:pt idx="579">
                  <c:v>42959</c:v>
                </c:pt>
                <c:pt idx="580">
                  <c:v>42959</c:v>
                </c:pt>
                <c:pt idx="581">
                  <c:v>42959</c:v>
                </c:pt>
                <c:pt idx="582">
                  <c:v>42959</c:v>
                </c:pt>
                <c:pt idx="583">
                  <c:v>42959</c:v>
                </c:pt>
                <c:pt idx="584">
                  <c:v>42960</c:v>
                </c:pt>
                <c:pt idx="585">
                  <c:v>42960</c:v>
                </c:pt>
                <c:pt idx="586">
                  <c:v>42960</c:v>
                </c:pt>
                <c:pt idx="587">
                  <c:v>42960</c:v>
                </c:pt>
                <c:pt idx="588">
                  <c:v>42960</c:v>
                </c:pt>
                <c:pt idx="589">
                  <c:v>42960</c:v>
                </c:pt>
                <c:pt idx="590">
                  <c:v>42960</c:v>
                </c:pt>
                <c:pt idx="591">
                  <c:v>42960</c:v>
                </c:pt>
                <c:pt idx="592">
                  <c:v>42961</c:v>
                </c:pt>
                <c:pt idx="593">
                  <c:v>42961</c:v>
                </c:pt>
                <c:pt idx="594">
                  <c:v>42961</c:v>
                </c:pt>
                <c:pt idx="595">
                  <c:v>42961</c:v>
                </c:pt>
                <c:pt idx="596">
                  <c:v>42961</c:v>
                </c:pt>
                <c:pt idx="597">
                  <c:v>42961</c:v>
                </c:pt>
                <c:pt idx="598">
                  <c:v>42961</c:v>
                </c:pt>
                <c:pt idx="599">
                  <c:v>42961</c:v>
                </c:pt>
                <c:pt idx="600">
                  <c:v>42962</c:v>
                </c:pt>
                <c:pt idx="601">
                  <c:v>42962</c:v>
                </c:pt>
                <c:pt idx="602">
                  <c:v>42962</c:v>
                </c:pt>
                <c:pt idx="603">
                  <c:v>42962</c:v>
                </c:pt>
                <c:pt idx="604">
                  <c:v>42962</c:v>
                </c:pt>
                <c:pt idx="605">
                  <c:v>42962</c:v>
                </c:pt>
                <c:pt idx="606">
                  <c:v>42962</c:v>
                </c:pt>
                <c:pt idx="607">
                  <c:v>42962</c:v>
                </c:pt>
                <c:pt idx="608">
                  <c:v>42963</c:v>
                </c:pt>
                <c:pt idx="609">
                  <c:v>42963</c:v>
                </c:pt>
                <c:pt idx="610">
                  <c:v>42963</c:v>
                </c:pt>
                <c:pt idx="611">
                  <c:v>42963</c:v>
                </c:pt>
                <c:pt idx="612">
                  <c:v>42963</c:v>
                </c:pt>
                <c:pt idx="613">
                  <c:v>42963</c:v>
                </c:pt>
                <c:pt idx="614">
                  <c:v>42963</c:v>
                </c:pt>
                <c:pt idx="615">
                  <c:v>42963</c:v>
                </c:pt>
                <c:pt idx="616">
                  <c:v>42964</c:v>
                </c:pt>
                <c:pt idx="617">
                  <c:v>42964</c:v>
                </c:pt>
                <c:pt idx="618">
                  <c:v>42964</c:v>
                </c:pt>
                <c:pt idx="619">
                  <c:v>42964</c:v>
                </c:pt>
                <c:pt idx="620">
                  <c:v>42964</c:v>
                </c:pt>
                <c:pt idx="621">
                  <c:v>42964</c:v>
                </c:pt>
                <c:pt idx="622">
                  <c:v>42964</c:v>
                </c:pt>
                <c:pt idx="623">
                  <c:v>42964</c:v>
                </c:pt>
                <c:pt idx="624">
                  <c:v>42965</c:v>
                </c:pt>
                <c:pt idx="625">
                  <c:v>42965</c:v>
                </c:pt>
                <c:pt idx="626">
                  <c:v>42965</c:v>
                </c:pt>
                <c:pt idx="627">
                  <c:v>42965</c:v>
                </c:pt>
                <c:pt idx="628">
                  <c:v>42965</c:v>
                </c:pt>
                <c:pt idx="629">
                  <c:v>42965</c:v>
                </c:pt>
                <c:pt idx="630">
                  <c:v>42965</c:v>
                </c:pt>
                <c:pt idx="631">
                  <c:v>42965</c:v>
                </c:pt>
                <c:pt idx="632">
                  <c:v>42966</c:v>
                </c:pt>
                <c:pt idx="633">
                  <c:v>42966</c:v>
                </c:pt>
                <c:pt idx="634">
                  <c:v>42966</c:v>
                </c:pt>
                <c:pt idx="635">
                  <c:v>42966</c:v>
                </c:pt>
                <c:pt idx="636">
                  <c:v>42966</c:v>
                </c:pt>
                <c:pt idx="637">
                  <c:v>42966</c:v>
                </c:pt>
                <c:pt idx="638">
                  <c:v>42966</c:v>
                </c:pt>
                <c:pt idx="639">
                  <c:v>42966</c:v>
                </c:pt>
                <c:pt idx="640">
                  <c:v>42967</c:v>
                </c:pt>
                <c:pt idx="641">
                  <c:v>42967</c:v>
                </c:pt>
                <c:pt idx="642">
                  <c:v>42967</c:v>
                </c:pt>
                <c:pt idx="643">
                  <c:v>42967</c:v>
                </c:pt>
                <c:pt idx="644">
                  <c:v>42967</c:v>
                </c:pt>
                <c:pt idx="645">
                  <c:v>42967</c:v>
                </c:pt>
                <c:pt idx="646">
                  <c:v>42967</c:v>
                </c:pt>
                <c:pt idx="647">
                  <c:v>42967</c:v>
                </c:pt>
                <c:pt idx="648">
                  <c:v>42968</c:v>
                </c:pt>
                <c:pt idx="649">
                  <c:v>42968</c:v>
                </c:pt>
                <c:pt idx="650">
                  <c:v>42968</c:v>
                </c:pt>
                <c:pt idx="651">
                  <c:v>42968</c:v>
                </c:pt>
                <c:pt idx="652">
                  <c:v>42968</c:v>
                </c:pt>
                <c:pt idx="653">
                  <c:v>42968</c:v>
                </c:pt>
                <c:pt idx="654">
                  <c:v>42968</c:v>
                </c:pt>
                <c:pt idx="655">
                  <c:v>42968</c:v>
                </c:pt>
                <c:pt idx="656">
                  <c:v>42969</c:v>
                </c:pt>
                <c:pt idx="657">
                  <c:v>42969</c:v>
                </c:pt>
                <c:pt idx="658">
                  <c:v>42969</c:v>
                </c:pt>
                <c:pt idx="659">
                  <c:v>42969</c:v>
                </c:pt>
                <c:pt idx="660">
                  <c:v>42969</c:v>
                </c:pt>
                <c:pt idx="661">
                  <c:v>42969</c:v>
                </c:pt>
                <c:pt idx="662">
                  <c:v>42969</c:v>
                </c:pt>
                <c:pt idx="663">
                  <c:v>42969</c:v>
                </c:pt>
                <c:pt idx="664">
                  <c:v>42970</c:v>
                </c:pt>
                <c:pt idx="665">
                  <c:v>42970</c:v>
                </c:pt>
                <c:pt idx="666">
                  <c:v>42970</c:v>
                </c:pt>
                <c:pt idx="667">
                  <c:v>42970</c:v>
                </c:pt>
                <c:pt idx="668">
                  <c:v>42970</c:v>
                </c:pt>
                <c:pt idx="669">
                  <c:v>42970</c:v>
                </c:pt>
                <c:pt idx="670">
                  <c:v>42970</c:v>
                </c:pt>
                <c:pt idx="671">
                  <c:v>42970</c:v>
                </c:pt>
                <c:pt idx="672">
                  <c:v>42971</c:v>
                </c:pt>
                <c:pt idx="673">
                  <c:v>42971</c:v>
                </c:pt>
                <c:pt idx="674">
                  <c:v>42971</c:v>
                </c:pt>
                <c:pt idx="675">
                  <c:v>42971</c:v>
                </c:pt>
                <c:pt idx="676">
                  <c:v>42971</c:v>
                </c:pt>
                <c:pt idx="677">
                  <c:v>42971</c:v>
                </c:pt>
                <c:pt idx="678">
                  <c:v>42971</c:v>
                </c:pt>
                <c:pt idx="679">
                  <c:v>42971</c:v>
                </c:pt>
                <c:pt idx="680">
                  <c:v>42972</c:v>
                </c:pt>
                <c:pt idx="681">
                  <c:v>42972</c:v>
                </c:pt>
                <c:pt idx="682">
                  <c:v>42972</c:v>
                </c:pt>
                <c:pt idx="683">
                  <c:v>42972</c:v>
                </c:pt>
                <c:pt idx="684">
                  <c:v>42972</c:v>
                </c:pt>
                <c:pt idx="685">
                  <c:v>42972</c:v>
                </c:pt>
                <c:pt idx="686">
                  <c:v>42972</c:v>
                </c:pt>
                <c:pt idx="687">
                  <c:v>42972</c:v>
                </c:pt>
                <c:pt idx="688">
                  <c:v>42973</c:v>
                </c:pt>
                <c:pt idx="689">
                  <c:v>42973</c:v>
                </c:pt>
                <c:pt idx="690">
                  <c:v>42973</c:v>
                </c:pt>
                <c:pt idx="691">
                  <c:v>42973</c:v>
                </c:pt>
                <c:pt idx="692">
                  <c:v>42973</c:v>
                </c:pt>
                <c:pt idx="693">
                  <c:v>42973</c:v>
                </c:pt>
                <c:pt idx="694">
                  <c:v>42973</c:v>
                </c:pt>
                <c:pt idx="695">
                  <c:v>42973</c:v>
                </c:pt>
                <c:pt idx="696">
                  <c:v>42974</c:v>
                </c:pt>
                <c:pt idx="697">
                  <c:v>42974</c:v>
                </c:pt>
                <c:pt idx="698">
                  <c:v>42974</c:v>
                </c:pt>
                <c:pt idx="699">
                  <c:v>42974</c:v>
                </c:pt>
                <c:pt idx="700">
                  <c:v>42974</c:v>
                </c:pt>
                <c:pt idx="701">
                  <c:v>42974</c:v>
                </c:pt>
                <c:pt idx="702">
                  <c:v>42974</c:v>
                </c:pt>
                <c:pt idx="703">
                  <c:v>42974</c:v>
                </c:pt>
                <c:pt idx="704">
                  <c:v>42975</c:v>
                </c:pt>
                <c:pt idx="705">
                  <c:v>42975</c:v>
                </c:pt>
                <c:pt idx="706">
                  <c:v>42975</c:v>
                </c:pt>
                <c:pt idx="707">
                  <c:v>42975</c:v>
                </c:pt>
                <c:pt idx="708">
                  <c:v>42975</c:v>
                </c:pt>
                <c:pt idx="709">
                  <c:v>42975</c:v>
                </c:pt>
                <c:pt idx="710">
                  <c:v>42975</c:v>
                </c:pt>
                <c:pt idx="711">
                  <c:v>42975</c:v>
                </c:pt>
                <c:pt idx="712">
                  <c:v>42976</c:v>
                </c:pt>
                <c:pt idx="713">
                  <c:v>42976</c:v>
                </c:pt>
                <c:pt idx="714">
                  <c:v>42976</c:v>
                </c:pt>
                <c:pt idx="715">
                  <c:v>42976</c:v>
                </c:pt>
                <c:pt idx="716">
                  <c:v>42976</c:v>
                </c:pt>
                <c:pt idx="717">
                  <c:v>42976</c:v>
                </c:pt>
                <c:pt idx="718">
                  <c:v>42976</c:v>
                </c:pt>
                <c:pt idx="719">
                  <c:v>42976</c:v>
                </c:pt>
                <c:pt idx="720">
                  <c:v>42977</c:v>
                </c:pt>
                <c:pt idx="721">
                  <c:v>42977</c:v>
                </c:pt>
                <c:pt idx="722">
                  <c:v>42977</c:v>
                </c:pt>
                <c:pt idx="723">
                  <c:v>42977</c:v>
                </c:pt>
                <c:pt idx="724">
                  <c:v>42977</c:v>
                </c:pt>
                <c:pt idx="725">
                  <c:v>42977</c:v>
                </c:pt>
                <c:pt idx="726">
                  <c:v>42977</c:v>
                </c:pt>
                <c:pt idx="727">
                  <c:v>42977</c:v>
                </c:pt>
                <c:pt idx="728">
                  <c:v>42978</c:v>
                </c:pt>
                <c:pt idx="729">
                  <c:v>42978</c:v>
                </c:pt>
                <c:pt idx="730">
                  <c:v>42978</c:v>
                </c:pt>
                <c:pt idx="731">
                  <c:v>42978</c:v>
                </c:pt>
                <c:pt idx="732">
                  <c:v>42978</c:v>
                </c:pt>
                <c:pt idx="733">
                  <c:v>42978</c:v>
                </c:pt>
                <c:pt idx="734">
                  <c:v>42978</c:v>
                </c:pt>
                <c:pt idx="735">
                  <c:v>42978</c:v>
                </c:pt>
              </c:numCache>
            </c:numRef>
          </c:cat>
          <c:val>
            <c:numRef>
              <c:f>[delta_cap_wind.xlsx]Sheet1!$I$2:$I$15407</c:f>
              <c:numCache>
                <c:formatCode>_(* #,##0_);_(* \(#,##0\);_(* "-"??_);_(@_)</c:formatCode>
                <c:ptCount val="736"/>
                <c:pt idx="0">
                  <c:v>1603.12</c:v>
                </c:pt>
                <c:pt idx="1">
                  <c:v>1065.49</c:v>
                </c:pt>
                <c:pt idx="2">
                  <c:v>751.24</c:v>
                </c:pt>
                <c:pt idx="3">
                  <c:v>767.76</c:v>
                </c:pt>
                <c:pt idx="4">
                  <c:v>1145.82</c:v>
                </c:pt>
                <c:pt idx="5">
                  <c:v>1106.27</c:v>
                </c:pt>
                <c:pt idx="6">
                  <c:v>468.41000000000099</c:v>
                </c:pt>
                <c:pt idx="7">
                  <c:v>1195.96</c:v>
                </c:pt>
                <c:pt idx="8">
                  <c:v>1429.92</c:v>
                </c:pt>
                <c:pt idx="9">
                  <c:v>1447.88</c:v>
                </c:pt>
                <c:pt idx="10">
                  <c:v>1206.75</c:v>
                </c:pt>
                <c:pt idx="11">
                  <c:v>832.08999999999992</c:v>
                </c:pt>
                <c:pt idx="12">
                  <c:v>650.82999999999993</c:v>
                </c:pt>
                <c:pt idx="13">
                  <c:v>-449.70000000000005</c:v>
                </c:pt>
                <c:pt idx="14">
                  <c:v>132.08999999999992</c:v>
                </c:pt>
                <c:pt idx="15">
                  <c:v>1047.21</c:v>
                </c:pt>
                <c:pt idx="16">
                  <c:v>1178.1300000000001</c:v>
                </c:pt>
                <c:pt idx="17">
                  <c:v>1382.35</c:v>
                </c:pt>
                <c:pt idx="18">
                  <c:v>1264.29</c:v>
                </c:pt>
                <c:pt idx="19">
                  <c:v>1449.81</c:v>
                </c:pt>
                <c:pt idx="20">
                  <c:v>1323.33</c:v>
                </c:pt>
                <c:pt idx="21">
                  <c:v>1314.1</c:v>
                </c:pt>
                <c:pt idx="22">
                  <c:v>1230.77</c:v>
                </c:pt>
                <c:pt idx="23">
                  <c:v>922.93000000000006</c:v>
                </c:pt>
                <c:pt idx="24">
                  <c:v>1153.55</c:v>
                </c:pt>
                <c:pt idx="25">
                  <c:v>1595.25</c:v>
                </c:pt>
                <c:pt idx="26">
                  <c:v>1678.87</c:v>
                </c:pt>
                <c:pt idx="27">
                  <c:v>1766.4299999999998</c:v>
                </c:pt>
                <c:pt idx="28">
                  <c:v>2224.5100000000002</c:v>
                </c:pt>
                <c:pt idx="29">
                  <c:v>2044.07</c:v>
                </c:pt>
                <c:pt idx="30">
                  <c:v>1760.97</c:v>
                </c:pt>
                <c:pt idx="31">
                  <c:v>1365.0900000000001</c:v>
                </c:pt>
                <c:pt idx="32">
                  <c:v>521.01</c:v>
                </c:pt>
                <c:pt idx="33">
                  <c:v>766.56999999999994</c:v>
                </c:pt>
                <c:pt idx="34">
                  <c:v>1254.47</c:v>
                </c:pt>
                <c:pt idx="35">
                  <c:v>1258.03</c:v>
                </c:pt>
                <c:pt idx="36">
                  <c:v>1261.150000000001</c:v>
                </c:pt>
                <c:pt idx="37">
                  <c:v>1130.26</c:v>
                </c:pt>
                <c:pt idx="38">
                  <c:v>1568.95</c:v>
                </c:pt>
                <c:pt idx="39">
                  <c:v>1980.26</c:v>
                </c:pt>
                <c:pt idx="40">
                  <c:v>1218.5</c:v>
                </c:pt>
                <c:pt idx="41">
                  <c:v>569.35</c:v>
                </c:pt>
                <c:pt idx="42">
                  <c:v>483.19</c:v>
                </c:pt>
                <c:pt idx="43">
                  <c:v>1343.82</c:v>
                </c:pt>
                <c:pt idx="44">
                  <c:v>2037.5499999999997</c:v>
                </c:pt>
                <c:pt idx="45">
                  <c:v>2090.64</c:v>
                </c:pt>
                <c:pt idx="46">
                  <c:v>1723.45</c:v>
                </c:pt>
                <c:pt idx="47">
                  <c:v>1850.3</c:v>
                </c:pt>
                <c:pt idx="48">
                  <c:v>2366.33</c:v>
                </c:pt>
                <c:pt idx="49">
                  <c:v>2397.38</c:v>
                </c:pt>
                <c:pt idx="50">
                  <c:v>2571.9899999999998</c:v>
                </c:pt>
                <c:pt idx="51">
                  <c:v>2773.02</c:v>
                </c:pt>
                <c:pt idx="52">
                  <c:v>2578.2799999999997</c:v>
                </c:pt>
                <c:pt idx="53">
                  <c:v>1707.08</c:v>
                </c:pt>
                <c:pt idx="54">
                  <c:v>3052.75</c:v>
                </c:pt>
                <c:pt idx="55">
                  <c:v>2846.36</c:v>
                </c:pt>
                <c:pt idx="56">
                  <c:v>-621.97</c:v>
                </c:pt>
                <c:pt idx="57">
                  <c:v>-170.35</c:v>
                </c:pt>
                <c:pt idx="58">
                  <c:v>-116.3299999999999</c:v>
                </c:pt>
                <c:pt idx="59">
                  <c:v>1468.3600000000001</c:v>
                </c:pt>
                <c:pt idx="60">
                  <c:v>1883.28</c:v>
                </c:pt>
                <c:pt idx="61">
                  <c:v>1726.53</c:v>
                </c:pt>
                <c:pt idx="62">
                  <c:v>1743.87</c:v>
                </c:pt>
                <c:pt idx="63">
                  <c:v>1551.66</c:v>
                </c:pt>
                <c:pt idx="64">
                  <c:v>487.99</c:v>
                </c:pt>
                <c:pt idx="65">
                  <c:v>1449.27</c:v>
                </c:pt>
                <c:pt idx="66">
                  <c:v>1950.3899999999999</c:v>
                </c:pt>
                <c:pt idx="67">
                  <c:v>1510.63</c:v>
                </c:pt>
                <c:pt idx="68">
                  <c:v>1706.49</c:v>
                </c:pt>
                <c:pt idx="69">
                  <c:v>1649.389999999999</c:v>
                </c:pt>
                <c:pt idx="70">
                  <c:v>1107</c:v>
                </c:pt>
                <c:pt idx="71">
                  <c:v>1779.4900000000011</c:v>
                </c:pt>
                <c:pt idx="72">
                  <c:v>1728.74</c:v>
                </c:pt>
                <c:pt idx="73">
                  <c:v>2065.58</c:v>
                </c:pt>
                <c:pt idx="74">
                  <c:v>1945.42</c:v>
                </c:pt>
                <c:pt idx="75">
                  <c:v>1801.88</c:v>
                </c:pt>
                <c:pt idx="76">
                  <c:v>1463.04</c:v>
                </c:pt>
                <c:pt idx="77">
                  <c:v>1497.59</c:v>
                </c:pt>
                <c:pt idx="78">
                  <c:v>1170.860000000001</c:v>
                </c:pt>
                <c:pt idx="79">
                  <c:v>2482.809999999999</c:v>
                </c:pt>
                <c:pt idx="80">
                  <c:v>1266.04</c:v>
                </c:pt>
                <c:pt idx="81">
                  <c:v>2315.1</c:v>
                </c:pt>
                <c:pt idx="82">
                  <c:v>2049.2799999999997</c:v>
                </c:pt>
                <c:pt idx="83">
                  <c:v>2529.869999999999</c:v>
                </c:pt>
                <c:pt idx="84">
                  <c:v>2987.4499999999989</c:v>
                </c:pt>
                <c:pt idx="85">
                  <c:v>2542.2399999999998</c:v>
                </c:pt>
                <c:pt idx="86">
                  <c:v>2593.83</c:v>
                </c:pt>
                <c:pt idx="87">
                  <c:v>2658.7100000000009</c:v>
                </c:pt>
                <c:pt idx="88">
                  <c:v>2039.61</c:v>
                </c:pt>
                <c:pt idx="89">
                  <c:v>1757.08</c:v>
                </c:pt>
                <c:pt idx="90">
                  <c:v>2597.23</c:v>
                </c:pt>
                <c:pt idx="91">
                  <c:v>2733.849999999999</c:v>
                </c:pt>
                <c:pt idx="92">
                  <c:v>2702.5600000000009</c:v>
                </c:pt>
                <c:pt idx="93">
                  <c:v>3871.01</c:v>
                </c:pt>
                <c:pt idx="94">
                  <c:v>4259.1000000000004</c:v>
                </c:pt>
                <c:pt idx="95">
                  <c:v>3313.3500000000004</c:v>
                </c:pt>
                <c:pt idx="96">
                  <c:v>1350.38</c:v>
                </c:pt>
                <c:pt idx="97">
                  <c:v>1119.3900000000001</c:v>
                </c:pt>
                <c:pt idx="98">
                  <c:v>2441.56</c:v>
                </c:pt>
                <c:pt idx="99">
                  <c:v>2851.2199999999989</c:v>
                </c:pt>
                <c:pt idx="100">
                  <c:v>3001.92</c:v>
                </c:pt>
                <c:pt idx="101">
                  <c:v>3562.360000000001</c:v>
                </c:pt>
                <c:pt idx="102">
                  <c:v>2832.610000000001</c:v>
                </c:pt>
                <c:pt idx="103">
                  <c:v>2427.02</c:v>
                </c:pt>
                <c:pt idx="104">
                  <c:v>597.90999999999985</c:v>
                </c:pt>
                <c:pt idx="105">
                  <c:v>179.38</c:v>
                </c:pt>
                <c:pt idx="106">
                  <c:v>565.35000000000036</c:v>
                </c:pt>
                <c:pt idx="107">
                  <c:v>1406.04</c:v>
                </c:pt>
                <c:pt idx="108">
                  <c:v>873.73</c:v>
                </c:pt>
                <c:pt idx="109">
                  <c:v>982.71</c:v>
                </c:pt>
                <c:pt idx="110">
                  <c:v>2117.71</c:v>
                </c:pt>
                <c:pt idx="111">
                  <c:v>1523.08</c:v>
                </c:pt>
                <c:pt idx="112">
                  <c:v>1025.17</c:v>
                </c:pt>
                <c:pt idx="113">
                  <c:v>1699.0800000000011</c:v>
                </c:pt>
                <c:pt idx="114">
                  <c:v>1767.549999999999</c:v>
                </c:pt>
                <c:pt idx="115">
                  <c:v>2324.8900000000003</c:v>
                </c:pt>
                <c:pt idx="116">
                  <c:v>2120.3000000000002</c:v>
                </c:pt>
                <c:pt idx="117">
                  <c:v>1214</c:v>
                </c:pt>
                <c:pt idx="118">
                  <c:v>2030.370000000001</c:v>
                </c:pt>
                <c:pt idx="119">
                  <c:v>1748.299999999999</c:v>
                </c:pt>
                <c:pt idx="120">
                  <c:v>2133.21</c:v>
                </c:pt>
                <c:pt idx="121">
                  <c:v>2633.96</c:v>
                </c:pt>
                <c:pt idx="122">
                  <c:v>2969.09</c:v>
                </c:pt>
                <c:pt idx="123">
                  <c:v>2808.3</c:v>
                </c:pt>
                <c:pt idx="124">
                  <c:v>2221.62</c:v>
                </c:pt>
                <c:pt idx="125">
                  <c:v>2139.9499999999998</c:v>
                </c:pt>
                <c:pt idx="126">
                  <c:v>2585.17</c:v>
                </c:pt>
                <c:pt idx="127">
                  <c:v>2412.690000000001</c:v>
                </c:pt>
                <c:pt idx="128">
                  <c:v>482.11</c:v>
                </c:pt>
                <c:pt idx="129">
                  <c:v>1346.16</c:v>
                </c:pt>
                <c:pt idx="130">
                  <c:v>1801</c:v>
                </c:pt>
                <c:pt idx="131">
                  <c:v>1768.9700000000003</c:v>
                </c:pt>
                <c:pt idx="132">
                  <c:v>2196.21</c:v>
                </c:pt>
                <c:pt idx="133">
                  <c:v>2046.81</c:v>
                </c:pt>
                <c:pt idx="134">
                  <c:v>1894.799999999999</c:v>
                </c:pt>
                <c:pt idx="135">
                  <c:v>1708.17</c:v>
                </c:pt>
                <c:pt idx="136">
                  <c:v>2061.3599999999988</c:v>
                </c:pt>
                <c:pt idx="137">
                  <c:v>2048.190000000001</c:v>
                </c:pt>
                <c:pt idx="138">
                  <c:v>1272.200000000001</c:v>
                </c:pt>
                <c:pt idx="139">
                  <c:v>2293.8000000000011</c:v>
                </c:pt>
                <c:pt idx="140">
                  <c:v>2294.1</c:v>
                </c:pt>
                <c:pt idx="141">
                  <c:v>2160.0399999999991</c:v>
                </c:pt>
                <c:pt idx="142">
                  <c:v>2209.0300000000011</c:v>
                </c:pt>
                <c:pt idx="143">
                  <c:v>1698.73</c:v>
                </c:pt>
                <c:pt idx="144">
                  <c:v>1496</c:v>
                </c:pt>
                <c:pt idx="145">
                  <c:v>2132.5899999999997</c:v>
                </c:pt>
                <c:pt idx="146">
                  <c:v>2918.35</c:v>
                </c:pt>
                <c:pt idx="147">
                  <c:v>3218.16</c:v>
                </c:pt>
                <c:pt idx="148">
                  <c:v>3150.99</c:v>
                </c:pt>
                <c:pt idx="149">
                  <c:v>3293.63</c:v>
                </c:pt>
                <c:pt idx="150">
                  <c:v>2965.0299999999997</c:v>
                </c:pt>
                <c:pt idx="151">
                  <c:v>2629.24</c:v>
                </c:pt>
                <c:pt idx="152">
                  <c:v>2116.8200000000002</c:v>
                </c:pt>
                <c:pt idx="153">
                  <c:v>1783.71</c:v>
                </c:pt>
                <c:pt idx="154">
                  <c:v>1554.76</c:v>
                </c:pt>
                <c:pt idx="155">
                  <c:v>1846.56</c:v>
                </c:pt>
                <c:pt idx="156">
                  <c:v>1664.07</c:v>
                </c:pt>
                <c:pt idx="157">
                  <c:v>2648.15</c:v>
                </c:pt>
                <c:pt idx="158">
                  <c:v>2724.82</c:v>
                </c:pt>
                <c:pt idx="159">
                  <c:v>2479.89</c:v>
                </c:pt>
                <c:pt idx="160">
                  <c:v>1617.2</c:v>
                </c:pt>
                <c:pt idx="161">
                  <c:v>1591.25</c:v>
                </c:pt>
                <c:pt idx="162">
                  <c:v>1709.21</c:v>
                </c:pt>
                <c:pt idx="163">
                  <c:v>1167.2199999999998</c:v>
                </c:pt>
                <c:pt idx="164">
                  <c:v>1673.62</c:v>
                </c:pt>
                <c:pt idx="165">
                  <c:v>1812.2</c:v>
                </c:pt>
                <c:pt idx="166">
                  <c:v>1977.87</c:v>
                </c:pt>
                <c:pt idx="167">
                  <c:v>2082.48</c:v>
                </c:pt>
                <c:pt idx="168">
                  <c:v>1592.32</c:v>
                </c:pt>
                <c:pt idx="169">
                  <c:v>1157.96</c:v>
                </c:pt>
                <c:pt idx="170">
                  <c:v>1822.58</c:v>
                </c:pt>
                <c:pt idx="171">
                  <c:v>2125.1</c:v>
                </c:pt>
                <c:pt idx="172">
                  <c:v>2392.79</c:v>
                </c:pt>
                <c:pt idx="173">
                  <c:v>3775.51</c:v>
                </c:pt>
                <c:pt idx="174">
                  <c:v>4023.7200000000003</c:v>
                </c:pt>
                <c:pt idx="175">
                  <c:v>2182.91</c:v>
                </c:pt>
                <c:pt idx="176">
                  <c:v>1147.3800000000001</c:v>
                </c:pt>
                <c:pt idx="177">
                  <c:v>1886.0900000000001</c:v>
                </c:pt>
                <c:pt idx="178">
                  <c:v>2029.28</c:v>
                </c:pt>
                <c:pt idx="179">
                  <c:v>2326.3200000000011</c:v>
                </c:pt>
                <c:pt idx="180">
                  <c:v>791.75</c:v>
                </c:pt>
                <c:pt idx="181">
                  <c:v>1449.12</c:v>
                </c:pt>
                <c:pt idx="182">
                  <c:v>1610.1999999999998</c:v>
                </c:pt>
                <c:pt idx="183">
                  <c:v>608.1400000000001</c:v>
                </c:pt>
                <c:pt idx="184">
                  <c:v>794.31999999999994</c:v>
                </c:pt>
                <c:pt idx="185">
                  <c:v>817.5</c:v>
                </c:pt>
                <c:pt idx="186">
                  <c:v>951.79</c:v>
                </c:pt>
                <c:pt idx="187">
                  <c:v>853.73</c:v>
                </c:pt>
                <c:pt idx="188">
                  <c:v>1068.5899999999999</c:v>
                </c:pt>
                <c:pt idx="189">
                  <c:v>986.94</c:v>
                </c:pt>
                <c:pt idx="190">
                  <c:v>1041.4000000000001</c:v>
                </c:pt>
                <c:pt idx="191">
                  <c:v>1802.13</c:v>
                </c:pt>
                <c:pt idx="192">
                  <c:v>1408.44</c:v>
                </c:pt>
                <c:pt idx="193">
                  <c:v>2007.4</c:v>
                </c:pt>
                <c:pt idx="194">
                  <c:v>1985.1799999999998</c:v>
                </c:pt>
                <c:pt idx="195">
                  <c:v>2184.77</c:v>
                </c:pt>
                <c:pt idx="196">
                  <c:v>1964.97</c:v>
                </c:pt>
                <c:pt idx="197">
                  <c:v>2158.12</c:v>
                </c:pt>
                <c:pt idx="198">
                  <c:v>2226.2600000000002</c:v>
                </c:pt>
                <c:pt idx="199">
                  <c:v>1893.77</c:v>
                </c:pt>
                <c:pt idx="200">
                  <c:v>1180.95</c:v>
                </c:pt>
                <c:pt idx="201">
                  <c:v>2351.88</c:v>
                </c:pt>
                <c:pt idx="202">
                  <c:v>2971.54</c:v>
                </c:pt>
                <c:pt idx="203">
                  <c:v>2586.3200000000002</c:v>
                </c:pt>
                <c:pt idx="204">
                  <c:v>2136.23</c:v>
                </c:pt>
                <c:pt idx="205">
                  <c:v>1973.46</c:v>
                </c:pt>
                <c:pt idx="206">
                  <c:v>2529.12</c:v>
                </c:pt>
                <c:pt idx="207">
                  <c:v>1861.12</c:v>
                </c:pt>
                <c:pt idx="208">
                  <c:v>1492.8199999999997</c:v>
                </c:pt>
                <c:pt idx="209">
                  <c:v>2217.9100000000003</c:v>
                </c:pt>
                <c:pt idx="210">
                  <c:v>1568.45</c:v>
                </c:pt>
                <c:pt idx="211">
                  <c:v>1025.68</c:v>
                </c:pt>
                <c:pt idx="212">
                  <c:v>638.05999999999995</c:v>
                </c:pt>
                <c:pt idx="213">
                  <c:v>1701.72</c:v>
                </c:pt>
                <c:pt idx="214">
                  <c:v>2662.54</c:v>
                </c:pt>
                <c:pt idx="215">
                  <c:v>2157.02</c:v>
                </c:pt>
                <c:pt idx="216">
                  <c:v>1597.42</c:v>
                </c:pt>
                <c:pt idx="217">
                  <c:v>1717.67</c:v>
                </c:pt>
                <c:pt idx="218">
                  <c:v>1862.8200000000002</c:v>
                </c:pt>
                <c:pt idx="219">
                  <c:v>2268.0100000000002</c:v>
                </c:pt>
                <c:pt idx="220">
                  <c:v>1901.45</c:v>
                </c:pt>
                <c:pt idx="221">
                  <c:v>1936.7800000000011</c:v>
                </c:pt>
                <c:pt idx="222">
                  <c:v>2126.84</c:v>
                </c:pt>
                <c:pt idx="223">
                  <c:v>2673.7800000000011</c:v>
                </c:pt>
                <c:pt idx="224">
                  <c:v>1363.93</c:v>
                </c:pt>
                <c:pt idx="225">
                  <c:v>1501.400000000001</c:v>
                </c:pt>
                <c:pt idx="226">
                  <c:v>1982.74</c:v>
                </c:pt>
                <c:pt idx="227">
                  <c:v>2693.25</c:v>
                </c:pt>
                <c:pt idx="228">
                  <c:v>3054.24</c:v>
                </c:pt>
                <c:pt idx="229">
                  <c:v>3478.2199999999993</c:v>
                </c:pt>
                <c:pt idx="230">
                  <c:v>4056.66</c:v>
                </c:pt>
                <c:pt idx="231">
                  <c:v>3648.35</c:v>
                </c:pt>
                <c:pt idx="232">
                  <c:v>1221.620000000001</c:v>
                </c:pt>
                <c:pt idx="233">
                  <c:v>1526.13</c:v>
                </c:pt>
                <c:pt idx="234">
                  <c:v>2513.64</c:v>
                </c:pt>
                <c:pt idx="235">
                  <c:v>2893.64</c:v>
                </c:pt>
                <c:pt idx="236">
                  <c:v>3211.74</c:v>
                </c:pt>
                <c:pt idx="237">
                  <c:v>2742.06</c:v>
                </c:pt>
                <c:pt idx="238">
                  <c:v>2338.0299999999997</c:v>
                </c:pt>
                <c:pt idx="239">
                  <c:v>1707.13</c:v>
                </c:pt>
                <c:pt idx="240">
                  <c:v>2744.7799999999997</c:v>
                </c:pt>
                <c:pt idx="241">
                  <c:v>2210</c:v>
                </c:pt>
                <c:pt idx="242">
                  <c:v>2295.04</c:v>
                </c:pt>
                <c:pt idx="243">
                  <c:v>2037.71</c:v>
                </c:pt>
                <c:pt idx="244">
                  <c:v>2069.7800000000011</c:v>
                </c:pt>
                <c:pt idx="245">
                  <c:v>2237.63</c:v>
                </c:pt>
                <c:pt idx="246">
                  <c:v>1981.5</c:v>
                </c:pt>
                <c:pt idx="247">
                  <c:v>2064.5299999999997</c:v>
                </c:pt>
                <c:pt idx="248">
                  <c:v>670.36</c:v>
                </c:pt>
                <c:pt idx="249">
                  <c:v>1284.559999999999</c:v>
                </c:pt>
                <c:pt idx="250">
                  <c:v>1124.1300000000001</c:v>
                </c:pt>
                <c:pt idx="251">
                  <c:v>2044.82</c:v>
                </c:pt>
                <c:pt idx="252">
                  <c:v>2366.96</c:v>
                </c:pt>
                <c:pt idx="253">
                  <c:v>2430.12</c:v>
                </c:pt>
                <c:pt idx="254">
                  <c:v>1741.29</c:v>
                </c:pt>
                <c:pt idx="255">
                  <c:v>1723.5900000000001</c:v>
                </c:pt>
                <c:pt idx="256">
                  <c:v>822.17000000000007</c:v>
                </c:pt>
                <c:pt idx="257">
                  <c:v>1612.6799999999989</c:v>
                </c:pt>
                <c:pt idx="258">
                  <c:v>1278.29</c:v>
                </c:pt>
                <c:pt idx="259">
                  <c:v>1407.39</c:v>
                </c:pt>
                <c:pt idx="260">
                  <c:v>1447.9</c:v>
                </c:pt>
                <c:pt idx="261">
                  <c:v>1634.5</c:v>
                </c:pt>
                <c:pt idx="262">
                  <c:v>1321.12</c:v>
                </c:pt>
                <c:pt idx="263">
                  <c:v>1423.48</c:v>
                </c:pt>
                <c:pt idx="264">
                  <c:v>689.7</c:v>
                </c:pt>
                <c:pt idx="265">
                  <c:v>1108.9300000000003</c:v>
                </c:pt>
                <c:pt idx="266">
                  <c:v>763.58999999999992</c:v>
                </c:pt>
                <c:pt idx="267">
                  <c:v>2541.14</c:v>
                </c:pt>
                <c:pt idx="268">
                  <c:v>2280.1600000000008</c:v>
                </c:pt>
                <c:pt idx="269">
                  <c:v>1811.19</c:v>
                </c:pt>
                <c:pt idx="270">
                  <c:v>1413.42</c:v>
                </c:pt>
                <c:pt idx="271">
                  <c:v>2436.3200000000002</c:v>
                </c:pt>
                <c:pt idx="272">
                  <c:v>1833.44</c:v>
                </c:pt>
                <c:pt idx="273">
                  <c:v>2494.1999999999998</c:v>
                </c:pt>
                <c:pt idx="274">
                  <c:v>2367.9899999999998</c:v>
                </c:pt>
                <c:pt idx="275">
                  <c:v>3421.6</c:v>
                </c:pt>
                <c:pt idx="276">
                  <c:v>3572.98</c:v>
                </c:pt>
                <c:pt idx="277">
                  <c:v>3304.29</c:v>
                </c:pt>
                <c:pt idx="278">
                  <c:v>3308.79</c:v>
                </c:pt>
                <c:pt idx="279">
                  <c:v>2123.6799999999998</c:v>
                </c:pt>
                <c:pt idx="280">
                  <c:v>2366.9299999999998</c:v>
                </c:pt>
                <c:pt idx="281">
                  <c:v>2963.23</c:v>
                </c:pt>
                <c:pt idx="282">
                  <c:v>2880.94</c:v>
                </c:pt>
                <c:pt idx="283">
                  <c:v>3666.54</c:v>
                </c:pt>
                <c:pt idx="284">
                  <c:v>3838.41</c:v>
                </c:pt>
                <c:pt idx="285">
                  <c:v>2742.76</c:v>
                </c:pt>
                <c:pt idx="286">
                  <c:v>3194.89</c:v>
                </c:pt>
                <c:pt idx="287">
                  <c:v>3165.74</c:v>
                </c:pt>
                <c:pt idx="288">
                  <c:v>2873.24</c:v>
                </c:pt>
                <c:pt idx="289">
                  <c:v>3452.43</c:v>
                </c:pt>
                <c:pt idx="290">
                  <c:v>2387.41</c:v>
                </c:pt>
                <c:pt idx="291">
                  <c:v>2743.54</c:v>
                </c:pt>
                <c:pt idx="292">
                  <c:v>2809.13</c:v>
                </c:pt>
                <c:pt idx="293">
                  <c:v>2504.29</c:v>
                </c:pt>
                <c:pt idx="294">
                  <c:v>2091.33</c:v>
                </c:pt>
                <c:pt idx="295">
                  <c:v>2140.7399999999998</c:v>
                </c:pt>
                <c:pt idx="296">
                  <c:v>2954.98</c:v>
                </c:pt>
                <c:pt idx="297">
                  <c:v>3625.09</c:v>
                </c:pt>
                <c:pt idx="298">
                  <c:v>3659.22</c:v>
                </c:pt>
                <c:pt idx="299">
                  <c:v>3965.74</c:v>
                </c:pt>
                <c:pt idx="300">
                  <c:v>4013.7</c:v>
                </c:pt>
                <c:pt idx="301">
                  <c:v>3106.18</c:v>
                </c:pt>
                <c:pt idx="302">
                  <c:v>2907.05</c:v>
                </c:pt>
                <c:pt idx="303">
                  <c:v>2756.31</c:v>
                </c:pt>
                <c:pt idx="304">
                  <c:v>1331.6100000000001</c:v>
                </c:pt>
                <c:pt idx="305">
                  <c:v>1506.6</c:v>
                </c:pt>
                <c:pt idx="306">
                  <c:v>1701.99</c:v>
                </c:pt>
                <c:pt idx="307">
                  <c:v>1721.81</c:v>
                </c:pt>
                <c:pt idx="308">
                  <c:v>1567.71</c:v>
                </c:pt>
                <c:pt idx="309">
                  <c:v>1265.75</c:v>
                </c:pt>
                <c:pt idx="310">
                  <c:v>1633.1</c:v>
                </c:pt>
                <c:pt idx="311">
                  <c:v>620.05999999999995</c:v>
                </c:pt>
                <c:pt idx="312">
                  <c:v>977.37</c:v>
                </c:pt>
                <c:pt idx="313">
                  <c:v>1705.120000000001</c:v>
                </c:pt>
                <c:pt idx="314">
                  <c:v>1214.55</c:v>
                </c:pt>
                <c:pt idx="315">
                  <c:v>1503.96</c:v>
                </c:pt>
                <c:pt idx="316">
                  <c:v>1734.1399999999999</c:v>
                </c:pt>
                <c:pt idx="317">
                  <c:v>1363.47</c:v>
                </c:pt>
                <c:pt idx="318">
                  <c:v>1733.12</c:v>
                </c:pt>
                <c:pt idx="319">
                  <c:v>1614.27</c:v>
                </c:pt>
                <c:pt idx="320">
                  <c:v>1683.43</c:v>
                </c:pt>
                <c:pt idx="321">
                  <c:v>1267.42</c:v>
                </c:pt>
                <c:pt idx="322">
                  <c:v>1604.9299999999998</c:v>
                </c:pt>
                <c:pt idx="323">
                  <c:v>1656.3000000000011</c:v>
                </c:pt>
                <c:pt idx="324">
                  <c:v>1700.8000000000011</c:v>
                </c:pt>
                <c:pt idx="325">
                  <c:v>2180.2999999999993</c:v>
                </c:pt>
                <c:pt idx="326">
                  <c:v>2579.1</c:v>
                </c:pt>
                <c:pt idx="327">
                  <c:v>1927.309999999999</c:v>
                </c:pt>
                <c:pt idx="328">
                  <c:v>1352.75</c:v>
                </c:pt>
                <c:pt idx="329">
                  <c:v>1200.9299999999989</c:v>
                </c:pt>
                <c:pt idx="330">
                  <c:v>1385.01</c:v>
                </c:pt>
                <c:pt idx="331">
                  <c:v>1164.119999999999</c:v>
                </c:pt>
                <c:pt idx="332">
                  <c:v>1236.4399999999991</c:v>
                </c:pt>
                <c:pt idx="333">
                  <c:v>1211.92</c:v>
                </c:pt>
                <c:pt idx="334">
                  <c:v>1738.4299999999998</c:v>
                </c:pt>
                <c:pt idx="335">
                  <c:v>2015.9</c:v>
                </c:pt>
                <c:pt idx="336">
                  <c:v>1632.3899999999999</c:v>
                </c:pt>
                <c:pt idx="337">
                  <c:v>1067.6599999999999</c:v>
                </c:pt>
                <c:pt idx="338">
                  <c:v>2022.55</c:v>
                </c:pt>
                <c:pt idx="339">
                  <c:v>2304.190000000001</c:v>
                </c:pt>
                <c:pt idx="340">
                  <c:v>2235.849999999999</c:v>
                </c:pt>
                <c:pt idx="341">
                  <c:v>2198.67</c:v>
                </c:pt>
                <c:pt idx="342">
                  <c:v>2101.04</c:v>
                </c:pt>
                <c:pt idx="343">
                  <c:v>1829.99</c:v>
                </c:pt>
                <c:pt idx="344">
                  <c:v>2798.63</c:v>
                </c:pt>
                <c:pt idx="345">
                  <c:v>2951.36</c:v>
                </c:pt>
                <c:pt idx="346">
                  <c:v>2953.22</c:v>
                </c:pt>
                <c:pt idx="347">
                  <c:v>3061.01</c:v>
                </c:pt>
                <c:pt idx="348">
                  <c:v>2786.42</c:v>
                </c:pt>
                <c:pt idx="349">
                  <c:v>3101.85</c:v>
                </c:pt>
                <c:pt idx="350">
                  <c:v>4107.4799999999996</c:v>
                </c:pt>
                <c:pt idx="351">
                  <c:v>3595.27</c:v>
                </c:pt>
                <c:pt idx="352">
                  <c:v>2591.9</c:v>
                </c:pt>
                <c:pt idx="353">
                  <c:v>2815.81</c:v>
                </c:pt>
                <c:pt idx="354">
                  <c:v>2993.58</c:v>
                </c:pt>
                <c:pt idx="355">
                  <c:v>2504.1799999999998</c:v>
                </c:pt>
                <c:pt idx="356">
                  <c:v>1900.68</c:v>
                </c:pt>
                <c:pt idx="357">
                  <c:v>1080.1199999999999</c:v>
                </c:pt>
                <c:pt idx="358">
                  <c:v>1271.01</c:v>
                </c:pt>
                <c:pt idx="359">
                  <c:v>1344.56</c:v>
                </c:pt>
                <c:pt idx="360">
                  <c:v>1524.99</c:v>
                </c:pt>
                <c:pt idx="361">
                  <c:v>1843</c:v>
                </c:pt>
                <c:pt idx="362">
                  <c:v>2885.66</c:v>
                </c:pt>
                <c:pt idx="363">
                  <c:v>3026.26</c:v>
                </c:pt>
                <c:pt idx="364">
                  <c:v>3720.26</c:v>
                </c:pt>
                <c:pt idx="365">
                  <c:v>2837.84</c:v>
                </c:pt>
                <c:pt idx="366">
                  <c:v>4058.03</c:v>
                </c:pt>
                <c:pt idx="367">
                  <c:v>4393.16</c:v>
                </c:pt>
                <c:pt idx="368">
                  <c:v>3077.23</c:v>
                </c:pt>
                <c:pt idx="369">
                  <c:v>2939.76</c:v>
                </c:pt>
                <c:pt idx="370">
                  <c:v>3354.8199999999997</c:v>
                </c:pt>
                <c:pt idx="371">
                  <c:v>3265.37</c:v>
                </c:pt>
                <c:pt idx="372">
                  <c:v>2814.21</c:v>
                </c:pt>
                <c:pt idx="373">
                  <c:v>3587.869999999999</c:v>
                </c:pt>
                <c:pt idx="374">
                  <c:v>4394.42</c:v>
                </c:pt>
                <c:pt idx="375">
                  <c:v>3436.0299999999997</c:v>
                </c:pt>
                <c:pt idx="376">
                  <c:v>2615.34</c:v>
                </c:pt>
                <c:pt idx="377">
                  <c:v>2097.5</c:v>
                </c:pt>
                <c:pt idx="378">
                  <c:v>2438.17</c:v>
                </c:pt>
                <c:pt idx="379">
                  <c:v>3273.42</c:v>
                </c:pt>
                <c:pt idx="380">
                  <c:v>3009.8300000000008</c:v>
                </c:pt>
                <c:pt idx="381">
                  <c:v>3163.09</c:v>
                </c:pt>
                <c:pt idx="382">
                  <c:v>4016.16</c:v>
                </c:pt>
                <c:pt idx="383">
                  <c:v>3882.14</c:v>
                </c:pt>
                <c:pt idx="384">
                  <c:v>1301.52</c:v>
                </c:pt>
                <c:pt idx="385">
                  <c:v>1609.59</c:v>
                </c:pt>
                <c:pt idx="386">
                  <c:v>1992.47</c:v>
                </c:pt>
                <c:pt idx="387">
                  <c:v>2309.8000000000002</c:v>
                </c:pt>
                <c:pt idx="388">
                  <c:v>2309.5699999999997</c:v>
                </c:pt>
                <c:pt idx="389">
                  <c:v>2634.81</c:v>
                </c:pt>
                <c:pt idx="390">
                  <c:v>3286.059999999999</c:v>
                </c:pt>
                <c:pt idx="391">
                  <c:v>2878.62</c:v>
                </c:pt>
                <c:pt idx="392">
                  <c:v>1939.66</c:v>
                </c:pt>
                <c:pt idx="393">
                  <c:v>1624.24</c:v>
                </c:pt>
                <c:pt idx="394">
                  <c:v>2591.2799999999997</c:v>
                </c:pt>
                <c:pt idx="395">
                  <c:v>2293.4500000000007</c:v>
                </c:pt>
                <c:pt idx="396">
                  <c:v>2275.1</c:v>
                </c:pt>
                <c:pt idx="397">
                  <c:v>2877.2900000000009</c:v>
                </c:pt>
                <c:pt idx="398">
                  <c:v>3307.48</c:v>
                </c:pt>
                <c:pt idx="399">
                  <c:v>3336.11</c:v>
                </c:pt>
                <c:pt idx="400">
                  <c:v>2006.349999999999</c:v>
                </c:pt>
                <c:pt idx="401">
                  <c:v>2187.4</c:v>
                </c:pt>
                <c:pt idx="402">
                  <c:v>2514.38</c:v>
                </c:pt>
                <c:pt idx="403">
                  <c:v>1957.21</c:v>
                </c:pt>
                <c:pt idx="404">
                  <c:v>1584.78</c:v>
                </c:pt>
                <c:pt idx="405">
                  <c:v>1624.81</c:v>
                </c:pt>
                <c:pt idx="406">
                  <c:v>2416.0100000000002</c:v>
                </c:pt>
                <c:pt idx="407">
                  <c:v>1743.4699999999989</c:v>
                </c:pt>
                <c:pt idx="408">
                  <c:v>2239.2200000000003</c:v>
                </c:pt>
                <c:pt idx="409">
                  <c:v>2997.5299999999997</c:v>
                </c:pt>
                <c:pt idx="410">
                  <c:v>2844.74</c:v>
                </c:pt>
                <c:pt idx="411">
                  <c:v>2833.99</c:v>
                </c:pt>
                <c:pt idx="412">
                  <c:v>2846.56</c:v>
                </c:pt>
                <c:pt idx="413">
                  <c:v>1991.2800000000002</c:v>
                </c:pt>
                <c:pt idx="414">
                  <c:v>2407.9700000000003</c:v>
                </c:pt>
                <c:pt idx="415">
                  <c:v>2557.25</c:v>
                </c:pt>
                <c:pt idx="416">
                  <c:v>2327.56</c:v>
                </c:pt>
                <c:pt idx="417">
                  <c:v>2750.79</c:v>
                </c:pt>
                <c:pt idx="418">
                  <c:v>3228.1600000000003</c:v>
                </c:pt>
                <c:pt idx="419">
                  <c:v>2805.07</c:v>
                </c:pt>
                <c:pt idx="420">
                  <c:v>2376.44</c:v>
                </c:pt>
                <c:pt idx="421">
                  <c:v>2819.9</c:v>
                </c:pt>
                <c:pt idx="422">
                  <c:v>3270.2799999999997</c:v>
                </c:pt>
                <c:pt idx="423">
                  <c:v>2429.2799999999997</c:v>
                </c:pt>
                <c:pt idx="424">
                  <c:v>1400.99</c:v>
                </c:pt>
                <c:pt idx="425">
                  <c:v>1953.09</c:v>
                </c:pt>
                <c:pt idx="426">
                  <c:v>2135.7200000000003</c:v>
                </c:pt>
                <c:pt idx="427">
                  <c:v>2912.76</c:v>
                </c:pt>
                <c:pt idx="428">
                  <c:v>2970.41</c:v>
                </c:pt>
                <c:pt idx="429">
                  <c:v>2110.61</c:v>
                </c:pt>
                <c:pt idx="430">
                  <c:v>1718.1999999999998</c:v>
                </c:pt>
                <c:pt idx="431">
                  <c:v>1637.85</c:v>
                </c:pt>
                <c:pt idx="432">
                  <c:v>2015.27</c:v>
                </c:pt>
                <c:pt idx="433">
                  <c:v>2165.4900000000011</c:v>
                </c:pt>
                <c:pt idx="434">
                  <c:v>2034.51</c:v>
                </c:pt>
                <c:pt idx="435">
                  <c:v>2788.95</c:v>
                </c:pt>
                <c:pt idx="436">
                  <c:v>2615.38</c:v>
                </c:pt>
                <c:pt idx="437">
                  <c:v>2347.9499999999998</c:v>
                </c:pt>
                <c:pt idx="438">
                  <c:v>2681.19</c:v>
                </c:pt>
                <c:pt idx="439">
                  <c:v>2861.23</c:v>
                </c:pt>
                <c:pt idx="440">
                  <c:v>1903.2199999999989</c:v>
                </c:pt>
                <c:pt idx="441">
                  <c:v>2586.42</c:v>
                </c:pt>
                <c:pt idx="442">
                  <c:v>3221.73</c:v>
                </c:pt>
                <c:pt idx="443">
                  <c:v>3452.95</c:v>
                </c:pt>
                <c:pt idx="444">
                  <c:v>4288.45</c:v>
                </c:pt>
                <c:pt idx="445">
                  <c:v>4190.95</c:v>
                </c:pt>
                <c:pt idx="446">
                  <c:v>3722</c:v>
                </c:pt>
                <c:pt idx="447">
                  <c:v>4637.4699999999993</c:v>
                </c:pt>
                <c:pt idx="448">
                  <c:v>2405.8000000000002</c:v>
                </c:pt>
                <c:pt idx="449">
                  <c:v>2962.1</c:v>
                </c:pt>
                <c:pt idx="450">
                  <c:v>2786.65</c:v>
                </c:pt>
                <c:pt idx="451">
                  <c:v>2880.23</c:v>
                </c:pt>
                <c:pt idx="452">
                  <c:v>2391.4700000000003</c:v>
                </c:pt>
                <c:pt idx="453">
                  <c:v>2362.1500000000005</c:v>
                </c:pt>
                <c:pt idx="454">
                  <c:v>2932.5</c:v>
                </c:pt>
                <c:pt idx="455">
                  <c:v>2348.6799999999998</c:v>
                </c:pt>
                <c:pt idx="456">
                  <c:v>1254.23</c:v>
                </c:pt>
                <c:pt idx="457">
                  <c:v>2495.23</c:v>
                </c:pt>
                <c:pt idx="458">
                  <c:v>2024.0100000000002</c:v>
                </c:pt>
                <c:pt idx="459">
                  <c:v>2058.23</c:v>
                </c:pt>
                <c:pt idx="460">
                  <c:v>2093.02</c:v>
                </c:pt>
                <c:pt idx="461">
                  <c:v>2127.06</c:v>
                </c:pt>
                <c:pt idx="462">
                  <c:v>2702.5</c:v>
                </c:pt>
                <c:pt idx="463">
                  <c:v>2333.5500000000002</c:v>
                </c:pt>
                <c:pt idx="464">
                  <c:v>2650.2</c:v>
                </c:pt>
                <c:pt idx="465">
                  <c:v>3327.8300000000004</c:v>
                </c:pt>
                <c:pt idx="466">
                  <c:v>4093.6</c:v>
                </c:pt>
                <c:pt idx="467">
                  <c:v>3810.2</c:v>
                </c:pt>
                <c:pt idx="468">
                  <c:v>3954.9700000000003</c:v>
                </c:pt>
                <c:pt idx="469">
                  <c:v>3434.11</c:v>
                </c:pt>
                <c:pt idx="470">
                  <c:v>3923.49</c:v>
                </c:pt>
                <c:pt idx="471">
                  <c:v>3419.74</c:v>
                </c:pt>
                <c:pt idx="472">
                  <c:v>1704.09</c:v>
                </c:pt>
                <c:pt idx="473">
                  <c:v>2547.0299999999997</c:v>
                </c:pt>
                <c:pt idx="474">
                  <c:v>2643.6800000000003</c:v>
                </c:pt>
                <c:pt idx="475">
                  <c:v>2861.26</c:v>
                </c:pt>
                <c:pt idx="476">
                  <c:v>2511.67</c:v>
                </c:pt>
                <c:pt idx="477">
                  <c:v>2608.0300000000011</c:v>
                </c:pt>
                <c:pt idx="478">
                  <c:v>2483.6999999999998</c:v>
                </c:pt>
                <c:pt idx="479">
                  <c:v>2057.92</c:v>
                </c:pt>
                <c:pt idx="480">
                  <c:v>2222.63</c:v>
                </c:pt>
                <c:pt idx="481">
                  <c:v>3045.25</c:v>
                </c:pt>
                <c:pt idx="482">
                  <c:v>3420.31</c:v>
                </c:pt>
                <c:pt idx="483">
                  <c:v>2986.4</c:v>
                </c:pt>
                <c:pt idx="484">
                  <c:v>3210.55</c:v>
                </c:pt>
                <c:pt idx="485">
                  <c:v>3532.61</c:v>
                </c:pt>
                <c:pt idx="486">
                  <c:v>3296.78</c:v>
                </c:pt>
                <c:pt idx="487">
                  <c:v>2657.26</c:v>
                </c:pt>
                <c:pt idx="488">
                  <c:v>3569.76</c:v>
                </c:pt>
                <c:pt idx="489">
                  <c:v>2842.55</c:v>
                </c:pt>
                <c:pt idx="490">
                  <c:v>2452.9</c:v>
                </c:pt>
                <c:pt idx="491">
                  <c:v>2644.54</c:v>
                </c:pt>
                <c:pt idx="492">
                  <c:v>2413.39</c:v>
                </c:pt>
                <c:pt idx="493">
                  <c:v>2169.7799999999997</c:v>
                </c:pt>
                <c:pt idx="494">
                  <c:v>2304.62</c:v>
                </c:pt>
                <c:pt idx="495">
                  <c:v>2014.8600000000001</c:v>
                </c:pt>
                <c:pt idx="496">
                  <c:v>1313.75</c:v>
                </c:pt>
                <c:pt idx="497">
                  <c:v>1166.94</c:v>
                </c:pt>
                <c:pt idx="498">
                  <c:v>1441.63</c:v>
                </c:pt>
                <c:pt idx="499">
                  <c:v>1541.18</c:v>
                </c:pt>
                <c:pt idx="500">
                  <c:v>1204.58</c:v>
                </c:pt>
                <c:pt idx="501">
                  <c:v>1042.6399999999999</c:v>
                </c:pt>
                <c:pt idx="502">
                  <c:v>879.69999999999982</c:v>
                </c:pt>
                <c:pt idx="503">
                  <c:v>689.93000000000006</c:v>
                </c:pt>
                <c:pt idx="504">
                  <c:v>1881.3</c:v>
                </c:pt>
                <c:pt idx="505">
                  <c:v>2174.59</c:v>
                </c:pt>
                <c:pt idx="506">
                  <c:v>2157.71</c:v>
                </c:pt>
                <c:pt idx="507">
                  <c:v>3313.44</c:v>
                </c:pt>
                <c:pt idx="508">
                  <c:v>3024.1</c:v>
                </c:pt>
                <c:pt idx="509">
                  <c:v>2394.61</c:v>
                </c:pt>
                <c:pt idx="510">
                  <c:v>2900.26</c:v>
                </c:pt>
                <c:pt idx="511">
                  <c:v>2941.16</c:v>
                </c:pt>
                <c:pt idx="512">
                  <c:v>3747.94</c:v>
                </c:pt>
                <c:pt idx="513">
                  <c:v>3558.9</c:v>
                </c:pt>
                <c:pt idx="514">
                  <c:v>2548.0300000000002</c:v>
                </c:pt>
                <c:pt idx="515">
                  <c:v>2633.46</c:v>
                </c:pt>
                <c:pt idx="516">
                  <c:v>2759.41</c:v>
                </c:pt>
                <c:pt idx="517">
                  <c:v>2799.37</c:v>
                </c:pt>
                <c:pt idx="518">
                  <c:v>3173.17</c:v>
                </c:pt>
                <c:pt idx="519">
                  <c:v>2957.77</c:v>
                </c:pt>
                <c:pt idx="520">
                  <c:v>3287.75</c:v>
                </c:pt>
                <c:pt idx="521">
                  <c:v>2639.7800000000011</c:v>
                </c:pt>
                <c:pt idx="522">
                  <c:v>2576.679999999998</c:v>
                </c:pt>
                <c:pt idx="523">
                  <c:v>1792.190000000001</c:v>
                </c:pt>
                <c:pt idx="524">
                  <c:v>1553.1599999999999</c:v>
                </c:pt>
                <c:pt idx="525">
                  <c:v>2314.3200000000002</c:v>
                </c:pt>
                <c:pt idx="526">
                  <c:v>3244.7300000000009</c:v>
                </c:pt>
                <c:pt idx="527">
                  <c:v>2209.34</c:v>
                </c:pt>
                <c:pt idx="528">
                  <c:v>2659.38</c:v>
                </c:pt>
                <c:pt idx="529">
                  <c:v>2464.5</c:v>
                </c:pt>
                <c:pt idx="530">
                  <c:v>2935.639999999999</c:v>
                </c:pt>
                <c:pt idx="531">
                  <c:v>3134.32</c:v>
                </c:pt>
                <c:pt idx="532">
                  <c:v>2974.2799999999997</c:v>
                </c:pt>
                <c:pt idx="533">
                  <c:v>2522.17</c:v>
                </c:pt>
                <c:pt idx="534">
                  <c:v>2101.81</c:v>
                </c:pt>
                <c:pt idx="535">
                  <c:v>2780.75</c:v>
                </c:pt>
                <c:pt idx="536">
                  <c:v>1161.3900000000001</c:v>
                </c:pt>
                <c:pt idx="537">
                  <c:v>1347.63</c:v>
                </c:pt>
                <c:pt idx="538">
                  <c:v>1817.21</c:v>
                </c:pt>
                <c:pt idx="539">
                  <c:v>1576.09</c:v>
                </c:pt>
                <c:pt idx="540">
                  <c:v>1613.599999999999</c:v>
                </c:pt>
                <c:pt idx="541">
                  <c:v>2357.940000000001</c:v>
                </c:pt>
                <c:pt idx="542">
                  <c:v>1707.9299999999989</c:v>
                </c:pt>
                <c:pt idx="543">
                  <c:v>1816.85</c:v>
                </c:pt>
                <c:pt idx="544">
                  <c:v>1994.22</c:v>
                </c:pt>
                <c:pt idx="545">
                  <c:v>2118.04</c:v>
                </c:pt>
                <c:pt idx="546">
                  <c:v>2492.44</c:v>
                </c:pt>
                <c:pt idx="547">
                  <c:v>2593.2099999999996</c:v>
                </c:pt>
                <c:pt idx="548">
                  <c:v>3252.59</c:v>
                </c:pt>
                <c:pt idx="549">
                  <c:v>2946.12</c:v>
                </c:pt>
                <c:pt idx="550">
                  <c:v>3545.9300000000003</c:v>
                </c:pt>
                <c:pt idx="551">
                  <c:v>2660.65</c:v>
                </c:pt>
                <c:pt idx="552">
                  <c:v>2149.5700000000002</c:v>
                </c:pt>
                <c:pt idx="553">
                  <c:v>2081.9899999999998</c:v>
                </c:pt>
                <c:pt idx="554">
                  <c:v>4271.6499999999996</c:v>
                </c:pt>
                <c:pt idx="555">
                  <c:v>4341.25</c:v>
                </c:pt>
                <c:pt idx="556">
                  <c:v>4709.4399999999996</c:v>
                </c:pt>
                <c:pt idx="557">
                  <c:v>4013.9300000000003</c:v>
                </c:pt>
                <c:pt idx="558">
                  <c:v>4629.21</c:v>
                </c:pt>
                <c:pt idx="559">
                  <c:v>3843.39</c:v>
                </c:pt>
                <c:pt idx="560">
                  <c:v>3590.52</c:v>
                </c:pt>
                <c:pt idx="561">
                  <c:v>2647.32</c:v>
                </c:pt>
                <c:pt idx="562">
                  <c:v>2545.8000000000002</c:v>
                </c:pt>
                <c:pt idx="563">
                  <c:v>3438.63</c:v>
                </c:pt>
                <c:pt idx="564">
                  <c:v>3477.1400000000003</c:v>
                </c:pt>
                <c:pt idx="565">
                  <c:v>3174.73</c:v>
                </c:pt>
                <c:pt idx="566">
                  <c:v>3662.46</c:v>
                </c:pt>
                <c:pt idx="567">
                  <c:v>3203.25</c:v>
                </c:pt>
                <c:pt idx="568">
                  <c:v>1604.01</c:v>
                </c:pt>
                <c:pt idx="569">
                  <c:v>2768.39</c:v>
                </c:pt>
                <c:pt idx="570">
                  <c:v>2772.94</c:v>
                </c:pt>
                <c:pt idx="571">
                  <c:v>3078.33</c:v>
                </c:pt>
                <c:pt idx="572">
                  <c:v>3081.71</c:v>
                </c:pt>
                <c:pt idx="573">
                  <c:v>3007.51</c:v>
                </c:pt>
                <c:pt idx="574">
                  <c:v>2679.2</c:v>
                </c:pt>
                <c:pt idx="575">
                  <c:v>2386.3199999999997</c:v>
                </c:pt>
                <c:pt idx="576">
                  <c:v>2841.02</c:v>
                </c:pt>
                <c:pt idx="577">
                  <c:v>3051.92</c:v>
                </c:pt>
                <c:pt idx="578">
                  <c:v>3645.4700000000003</c:v>
                </c:pt>
                <c:pt idx="579">
                  <c:v>3557.87</c:v>
                </c:pt>
                <c:pt idx="580">
                  <c:v>3493.18</c:v>
                </c:pt>
                <c:pt idx="581">
                  <c:v>2690.05</c:v>
                </c:pt>
                <c:pt idx="582">
                  <c:v>2901.45</c:v>
                </c:pt>
                <c:pt idx="583">
                  <c:v>1997.58</c:v>
                </c:pt>
                <c:pt idx="584">
                  <c:v>2537.75</c:v>
                </c:pt>
                <c:pt idx="585">
                  <c:v>2783.52</c:v>
                </c:pt>
                <c:pt idx="586">
                  <c:v>2448.73</c:v>
                </c:pt>
                <c:pt idx="587">
                  <c:v>2098.67</c:v>
                </c:pt>
                <c:pt idx="588">
                  <c:v>2438.39</c:v>
                </c:pt>
                <c:pt idx="589">
                  <c:v>2615.3000000000002</c:v>
                </c:pt>
                <c:pt idx="590">
                  <c:v>2606.69</c:v>
                </c:pt>
                <c:pt idx="591">
                  <c:v>1717.21</c:v>
                </c:pt>
                <c:pt idx="592">
                  <c:v>2011.02</c:v>
                </c:pt>
                <c:pt idx="593">
                  <c:v>1929.26</c:v>
                </c:pt>
                <c:pt idx="594">
                  <c:v>3387.4</c:v>
                </c:pt>
                <c:pt idx="595">
                  <c:v>2965.1</c:v>
                </c:pt>
                <c:pt idx="596">
                  <c:v>3518.9500000000012</c:v>
                </c:pt>
                <c:pt idx="597">
                  <c:v>3232.2800000000011</c:v>
                </c:pt>
                <c:pt idx="598">
                  <c:v>2764.96</c:v>
                </c:pt>
                <c:pt idx="599">
                  <c:v>1629.27</c:v>
                </c:pt>
                <c:pt idx="600">
                  <c:v>2721.62</c:v>
                </c:pt>
                <c:pt idx="601">
                  <c:v>1741.62</c:v>
                </c:pt>
                <c:pt idx="602">
                  <c:v>1542.74</c:v>
                </c:pt>
                <c:pt idx="603">
                  <c:v>1809.0100000000002</c:v>
                </c:pt>
                <c:pt idx="604">
                  <c:v>1971.62</c:v>
                </c:pt>
                <c:pt idx="605">
                  <c:v>2490.87</c:v>
                </c:pt>
                <c:pt idx="606">
                  <c:v>1796.549999999999</c:v>
                </c:pt>
                <c:pt idx="607">
                  <c:v>2487.7599999999979</c:v>
                </c:pt>
                <c:pt idx="608">
                  <c:v>1526.25</c:v>
                </c:pt>
                <c:pt idx="609">
                  <c:v>2151.62</c:v>
                </c:pt>
                <c:pt idx="610">
                  <c:v>2341.5500000000002</c:v>
                </c:pt>
                <c:pt idx="611">
                  <c:v>3081.610000000001</c:v>
                </c:pt>
                <c:pt idx="612">
                  <c:v>3229.77</c:v>
                </c:pt>
                <c:pt idx="613">
                  <c:v>3433.83</c:v>
                </c:pt>
                <c:pt idx="614">
                  <c:v>2992.2199999999993</c:v>
                </c:pt>
                <c:pt idx="615">
                  <c:v>2740.88</c:v>
                </c:pt>
                <c:pt idx="616">
                  <c:v>1680.37</c:v>
                </c:pt>
                <c:pt idx="617">
                  <c:v>2274.04</c:v>
                </c:pt>
                <c:pt idx="618">
                  <c:v>2563.65</c:v>
                </c:pt>
                <c:pt idx="619">
                  <c:v>2502.5</c:v>
                </c:pt>
                <c:pt idx="620">
                  <c:v>2521.7799999999997</c:v>
                </c:pt>
                <c:pt idx="621">
                  <c:v>1882.67</c:v>
                </c:pt>
                <c:pt idx="622">
                  <c:v>1486.5500000000002</c:v>
                </c:pt>
                <c:pt idx="623">
                  <c:v>1430.61</c:v>
                </c:pt>
                <c:pt idx="624">
                  <c:v>1745.66</c:v>
                </c:pt>
                <c:pt idx="625">
                  <c:v>1642.83</c:v>
                </c:pt>
                <c:pt idx="626">
                  <c:v>2266.89</c:v>
                </c:pt>
                <c:pt idx="627">
                  <c:v>3862.57</c:v>
                </c:pt>
                <c:pt idx="628">
                  <c:v>1794.6</c:v>
                </c:pt>
                <c:pt idx="629">
                  <c:v>1600.8400000000001</c:v>
                </c:pt>
                <c:pt idx="630">
                  <c:v>1917.6899999999996</c:v>
                </c:pt>
                <c:pt idx="631">
                  <c:v>2263.3999999999996</c:v>
                </c:pt>
                <c:pt idx="632">
                  <c:v>1889.17</c:v>
                </c:pt>
                <c:pt idx="633">
                  <c:v>3206.71</c:v>
                </c:pt>
                <c:pt idx="634">
                  <c:v>3365.84</c:v>
                </c:pt>
                <c:pt idx="635">
                  <c:v>3817.69</c:v>
                </c:pt>
                <c:pt idx="636">
                  <c:v>2550.0299999999997</c:v>
                </c:pt>
                <c:pt idx="637">
                  <c:v>2479.77</c:v>
                </c:pt>
                <c:pt idx="638">
                  <c:v>2116.52</c:v>
                </c:pt>
                <c:pt idx="639">
                  <c:v>2650.52</c:v>
                </c:pt>
                <c:pt idx="640">
                  <c:v>1249.43</c:v>
                </c:pt>
                <c:pt idx="641">
                  <c:v>1382.41</c:v>
                </c:pt>
                <c:pt idx="642">
                  <c:v>1827.62</c:v>
                </c:pt>
                <c:pt idx="643">
                  <c:v>2085.3300000000008</c:v>
                </c:pt>
                <c:pt idx="644">
                  <c:v>2179.64</c:v>
                </c:pt>
                <c:pt idx="645">
                  <c:v>1953.69</c:v>
                </c:pt>
                <c:pt idx="646">
                  <c:v>1683.08</c:v>
                </c:pt>
                <c:pt idx="647">
                  <c:v>1647.13</c:v>
                </c:pt>
                <c:pt idx="648">
                  <c:v>1542.4</c:v>
                </c:pt>
                <c:pt idx="649">
                  <c:v>1430.42</c:v>
                </c:pt>
                <c:pt idx="650">
                  <c:v>1639.7700000000004</c:v>
                </c:pt>
                <c:pt idx="651">
                  <c:v>725.15000000000055</c:v>
                </c:pt>
                <c:pt idx="652">
                  <c:v>2378.1600000000012</c:v>
                </c:pt>
                <c:pt idx="653">
                  <c:v>2942.1</c:v>
                </c:pt>
                <c:pt idx="654">
                  <c:v>2791.77</c:v>
                </c:pt>
                <c:pt idx="655">
                  <c:v>2474.91</c:v>
                </c:pt>
                <c:pt idx="656">
                  <c:v>2645.2799999999997</c:v>
                </c:pt>
                <c:pt idx="657">
                  <c:v>3012.09</c:v>
                </c:pt>
                <c:pt idx="658">
                  <c:v>3139.76</c:v>
                </c:pt>
                <c:pt idx="659">
                  <c:v>2799.52</c:v>
                </c:pt>
                <c:pt idx="660">
                  <c:v>2807.09</c:v>
                </c:pt>
                <c:pt idx="661">
                  <c:v>1967.31</c:v>
                </c:pt>
                <c:pt idx="662">
                  <c:v>3377.96</c:v>
                </c:pt>
                <c:pt idx="663">
                  <c:v>2872.51</c:v>
                </c:pt>
                <c:pt idx="664">
                  <c:v>1651.05</c:v>
                </c:pt>
                <c:pt idx="665">
                  <c:v>2840.46</c:v>
                </c:pt>
                <c:pt idx="666">
                  <c:v>3579.76</c:v>
                </c:pt>
                <c:pt idx="667">
                  <c:v>2828.09</c:v>
                </c:pt>
                <c:pt idx="668">
                  <c:v>2776.5299999999997</c:v>
                </c:pt>
                <c:pt idx="669">
                  <c:v>2290.34</c:v>
                </c:pt>
                <c:pt idx="670">
                  <c:v>2514.7600000000002</c:v>
                </c:pt>
                <c:pt idx="671">
                  <c:v>2166.09</c:v>
                </c:pt>
                <c:pt idx="672">
                  <c:v>609.38999999999987</c:v>
                </c:pt>
                <c:pt idx="673">
                  <c:v>1790.72</c:v>
                </c:pt>
                <c:pt idx="674">
                  <c:v>1641.62</c:v>
                </c:pt>
                <c:pt idx="675">
                  <c:v>1731.98</c:v>
                </c:pt>
                <c:pt idx="676">
                  <c:v>1855.05</c:v>
                </c:pt>
                <c:pt idx="677">
                  <c:v>1234.29</c:v>
                </c:pt>
                <c:pt idx="678">
                  <c:v>1499.9299999999998</c:v>
                </c:pt>
                <c:pt idx="679">
                  <c:v>1953.76</c:v>
                </c:pt>
                <c:pt idx="680">
                  <c:v>550.73</c:v>
                </c:pt>
                <c:pt idx="681">
                  <c:v>2089.85</c:v>
                </c:pt>
                <c:pt idx="682">
                  <c:v>1371.69</c:v>
                </c:pt>
                <c:pt idx="683">
                  <c:v>1665.56</c:v>
                </c:pt>
                <c:pt idx="684">
                  <c:v>1809.4299999999989</c:v>
                </c:pt>
                <c:pt idx="685">
                  <c:v>1546.79</c:v>
                </c:pt>
                <c:pt idx="686">
                  <c:v>1280.2</c:v>
                </c:pt>
                <c:pt idx="687">
                  <c:v>1610.22</c:v>
                </c:pt>
                <c:pt idx="688">
                  <c:v>1710.8200000000002</c:v>
                </c:pt>
                <c:pt idx="689">
                  <c:v>1969.639999999999</c:v>
                </c:pt>
                <c:pt idx="690">
                  <c:v>1743.77</c:v>
                </c:pt>
                <c:pt idx="691">
                  <c:v>2329.4899999999998</c:v>
                </c:pt>
                <c:pt idx="692">
                  <c:v>1586.43</c:v>
                </c:pt>
                <c:pt idx="693">
                  <c:v>1554.650000000001</c:v>
                </c:pt>
                <c:pt idx="694">
                  <c:v>1587.85</c:v>
                </c:pt>
                <c:pt idx="695">
                  <c:v>987.75</c:v>
                </c:pt>
                <c:pt idx="696">
                  <c:v>402.96</c:v>
                </c:pt>
                <c:pt idx="697">
                  <c:v>390.56</c:v>
                </c:pt>
                <c:pt idx="698">
                  <c:v>1093.3699999999999</c:v>
                </c:pt>
                <c:pt idx="699">
                  <c:v>1158.46</c:v>
                </c:pt>
                <c:pt idx="700">
                  <c:v>812.47</c:v>
                </c:pt>
                <c:pt idx="701">
                  <c:v>1085.7400000000007</c:v>
                </c:pt>
                <c:pt idx="702">
                  <c:v>1194.849999999999</c:v>
                </c:pt>
                <c:pt idx="703">
                  <c:v>-86.389999999999986</c:v>
                </c:pt>
                <c:pt idx="704">
                  <c:v>701.68000000000006</c:v>
                </c:pt>
                <c:pt idx="705">
                  <c:v>1447.7</c:v>
                </c:pt>
                <c:pt idx="706">
                  <c:v>1363.0300000000011</c:v>
                </c:pt>
                <c:pt idx="707">
                  <c:v>1330.93</c:v>
                </c:pt>
                <c:pt idx="708">
                  <c:v>1224.0099999999989</c:v>
                </c:pt>
                <c:pt idx="709">
                  <c:v>1055.5399999999991</c:v>
                </c:pt>
                <c:pt idx="710">
                  <c:v>1008.8399999999999</c:v>
                </c:pt>
                <c:pt idx="711">
                  <c:v>1042.22</c:v>
                </c:pt>
                <c:pt idx="712">
                  <c:v>1401.1800000000003</c:v>
                </c:pt>
                <c:pt idx="713">
                  <c:v>563.94000000000005</c:v>
                </c:pt>
                <c:pt idx="714">
                  <c:v>1303.8900000000003</c:v>
                </c:pt>
                <c:pt idx="715">
                  <c:v>511.48</c:v>
                </c:pt>
                <c:pt idx="716">
                  <c:v>1310.0900000000001</c:v>
                </c:pt>
                <c:pt idx="717">
                  <c:v>1360.08</c:v>
                </c:pt>
                <c:pt idx="718">
                  <c:v>1449.2199999999989</c:v>
                </c:pt>
                <c:pt idx="719">
                  <c:v>1415.22</c:v>
                </c:pt>
                <c:pt idx="720">
                  <c:v>1637.2400000000002</c:v>
                </c:pt>
                <c:pt idx="721">
                  <c:v>1477.56</c:v>
                </c:pt>
                <c:pt idx="722">
                  <c:v>2135.63</c:v>
                </c:pt>
                <c:pt idx="723">
                  <c:v>2623.04</c:v>
                </c:pt>
                <c:pt idx="724">
                  <c:v>2290</c:v>
                </c:pt>
                <c:pt idx="725">
                  <c:v>2296.8200000000002</c:v>
                </c:pt>
                <c:pt idx="726">
                  <c:v>1954.37</c:v>
                </c:pt>
                <c:pt idx="727">
                  <c:v>1736.58</c:v>
                </c:pt>
                <c:pt idx="728">
                  <c:v>1215.8600000000001</c:v>
                </c:pt>
                <c:pt idx="729">
                  <c:v>2392.48</c:v>
                </c:pt>
                <c:pt idx="730">
                  <c:v>2015.41</c:v>
                </c:pt>
                <c:pt idx="731">
                  <c:v>2130.4100000000003</c:v>
                </c:pt>
                <c:pt idx="732">
                  <c:v>1348.1299999999999</c:v>
                </c:pt>
                <c:pt idx="733">
                  <c:v>1151.0200000000002</c:v>
                </c:pt>
                <c:pt idx="734">
                  <c:v>1713.0100000000002</c:v>
                </c:pt>
                <c:pt idx="735">
                  <c:v>1218.05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1A-4CCB-9ADE-164B7EFB3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6490144"/>
        <c:axId val="1256490472"/>
      </c:lineChart>
      <c:dateAx>
        <c:axId val="125649014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6490472"/>
        <c:crosses val="autoZero"/>
        <c:auto val="1"/>
        <c:lblOffset val="100"/>
        <c:baseTimeUnit val="days"/>
      </c:dateAx>
      <c:valAx>
        <c:axId val="1256490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6490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June</a:t>
            </a:r>
            <a:r>
              <a:rPr lang="en-US" baseline="0"/>
              <a:t> 13, 2017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'6.13.17'!$C$66:$G$66</c:f>
              <c:strCache>
                <c:ptCount val="5"/>
                <c:pt idx="0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'6.13.17'!$H$65:$X$65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'6.13.17'!$H$66:$X$66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229</c:v>
                </c:pt>
                <c:pt idx="13">
                  <c:v>229</c:v>
                </c:pt>
                <c:pt idx="14">
                  <c:v>229</c:v>
                </c:pt>
                <c:pt idx="15">
                  <c:v>230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4E-4E41-B252-230473DD47BE}"/>
            </c:ext>
          </c:extLst>
        </c:ser>
        <c:ser>
          <c:idx val="1"/>
          <c:order val="1"/>
          <c:tx>
            <c:strRef>
              <c:f>'6.13.17'!$C$67:$G$67</c:f>
              <c:strCache>
                <c:ptCount val="5"/>
                <c:pt idx="0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'6.13.17'!$H$65:$X$65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'6.13.17'!$H$67:$X$67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90</c:v>
                </c:pt>
                <c:pt idx="9">
                  <c:v>180</c:v>
                </c:pt>
                <c:pt idx="10">
                  <c:v>180</c:v>
                </c:pt>
                <c:pt idx="11">
                  <c:v>180</c:v>
                </c:pt>
                <c:pt idx="12">
                  <c:v>180</c:v>
                </c:pt>
                <c:pt idx="13">
                  <c:v>90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4E-4E41-B252-230473DD47BE}"/>
            </c:ext>
          </c:extLst>
        </c:ser>
        <c:ser>
          <c:idx val="2"/>
          <c:order val="2"/>
          <c:tx>
            <c:strRef>
              <c:f>'6.13.17'!$C$68:$G$68</c:f>
              <c:strCache>
                <c:ptCount val="5"/>
                <c:pt idx="0">
                  <c:v>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'6.13.17'!$H$65:$X$65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'6.13.17'!$H$68:$X$68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51.4</c:v>
                </c:pt>
                <c:pt idx="7">
                  <c:v>42.8</c:v>
                </c:pt>
                <c:pt idx="8">
                  <c:v>51.4</c:v>
                </c:pt>
                <c:pt idx="9">
                  <c:v>51.4</c:v>
                </c:pt>
                <c:pt idx="10">
                  <c:v>51.4</c:v>
                </c:pt>
                <c:pt idx="11">
                  <c:v>51.4</c:v>
                </c:pt>
                <c:pt idx="12">
                  <c:v>51.4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4E-4E41-B252-230473DD47BE}"/>
            </c:ext>
          </c:extLst>
        </c:ser>
        <c:ser>
          <c:idx val="3"/>
          <c:order val="3"/>
          <c:tx>
            <c:strRef>
              <c:f>'6.13.17'!$C$69:$G$69</c:f>
              <c:strCache>
                <c:ptCount val="5"/>
                <c:pt idx="0">
                  <c:v>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'6.13.17'!$H$65:$X$65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'6.13.17'!$H$69:$X$69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2.6</c:v>
                </c:pt>
                <c:pt idx="8">
                  <c:v>6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12</c:v>
                </c:pt>
                <c:pt idx="13">
                  <c:v>7</c:v>
                </c:pt>
                <c:pt idx="14">
                  <c:v>7.1</c:v>
                </c:pt>
                <c:pt idx="15">
                  <c:v>6.8</c:v>
                </c:pt>
                <c:pt idx="1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44E-4E41-B252-230473DD47BE}"/>
            </c:ext>
          </c:extLst>
        </c:ser>
        <c:ser>
          <c:idx val="4"/>
          <c:order val="4"/>
          <c:tx>
            <c:strRef>
              <c:f>'6.13.17'!$C$70:$G$70</c:f>
              <c:strCache>
                <c:ptCount val="5"/>
                <c:pt idx="0">
                  <c:v>5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'6.13.17'!$H$65:$X$65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'6.13.17'!$H$70:$X$70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76</c:v>
                </c:pt>
                <c:pt idx="9">
                  <c:v>152</c:v>
                </c:pt>
                <c:pt idx="10">
                  <c:v>152</c:v>
                </c:pt>
                <c:pt idx="11">
                  <c:v>152</c:v>
                </c:pt>
                <c:pt idx="12">
                  <c:v>152</c:v>
                </c:pt>
                <c:pt idx="13">
                  <c:v>152</c:v>
                </c:pt>
                <c:pt idx="14">
                  <c:v>76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4E-4E41-B252-230473DD47BE}"/>
            </c:ext>
          </c:extLst>
        </c:ser>
        <c:ser>
          <c:idx val="5"/>
          <c:order val="5"/>
          <c:tx>
            <c:strRef>
              <c:f>'6.13.17'!$C$71:$G$71</c:f>
              <c:strCache>
                <c:ptCount val="5"/>
                <c:pt idx="0">
                  <c:v>6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'6.13.17'!$H$65:$X$65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'6.13.17'!$H$71:$X$71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45</c:v>
                </c:pt>
                <c:pt idx="10">
                  <c:v>90</c:v>
                </c:pt>
                <c:pt idx="11">
                  <c:v>90</c:v>
                </c:pt>
                <c:pt idx="12">
                  <c:v>90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44E-4E41-B252-230473DD47BE}"/>
            </c:ext>
          </c:extLst>
        </c:ser>
        <c:ser>
          <c:idx val="6"/>
          <c:order val="6"/>
          <c:tx>
            <c:strRef>
              <c:f>'6.13.17'!$C$72:$G$72</c:f>
              <c:strCache>
                <c:ptCount val="5"/>
                <c:pt idx="0">
                  <c:v>7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'6.13.17'!$H$65:$X$65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'6.13.17'!$H$72:$X$72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55.6</c:v>
                </c:pt>
                <c:pt idx="9">
                  <c:v>55.7</c:v>
                </c:pt>
                <c:pt idx="10">
                  <c:v>54</c:v>
                </c:pt>
                <c:pt idx="11">
                  <c:v>53.2</c:v>
                </c:pt>
                <c:pt idx="12">
                  <c:v>55.6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44E-4E41-B252-230473DD47BE}"/>
            </c:ext>
          </c:extLst>
        </c:ser>
        <c:ser>
          <c:idx val="7"/>
          <c:order val="7"/>
          <c:tx>
            <c:strRef>
              <c:f>'6.13.17'!$C$73:$G$73</c:f>
              <c:strCache>
                <c:ptCount val="5"/>
                <c:pt idx="0">
                  <c:v>8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'6.13.17'!$H$65:$X$65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'6.13.17'!$H$73:$X$73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262</c:v>
                </c:pt>
                <c:pt idx="8">
                  <c:v>258</c:v>
                </c:pt>
                <c:pt idx="9">
                  <c:v>260</c:v>
                </c:pt>
                <c:pt idx="10">
                  <c:v>284</c:v>
                </c:pt>
                <c:pt idx="11">
                  <c:v>283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44E-4E41-B252-230473DD47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9673536"/>
        <c:axId val="429585696"/>
      </c:lineChart>
      <c:catAx>
        <c:axId val="42967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585696"/>
        <c:crosses val="autoZero"/>
        <c:auto val="1"/>
        <c:lblAlgn val="ctr"/>
        <c:lblOffset val="100"/>
        <c:noMultiLvlLbl val="0"/>
      </c:catAx>
      <c:valAx>
        <c:axId val="42958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673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July</a:t>
            </a:r>
            <a:r>
              <a:rPr lang="en-US" baseline="0"/>
              <a:t> 5, 2017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'7.5.17'!$C$70:$F$70</c:f>
              <c:strCache>
                <c:ptCount val="4"/>
                <c:pt idx="0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'7.5.17'!$G$69:$W$69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'7.5.17'!$G$70:$W$70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48</c:v>
                </c:pt>
                <c:pt idx="10">
                  <c:v>48</c:v>
                </c:pt>
                <c:pt idx="11">
                  <c:v>48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C0-4326-AE2E-6B173C51C65D}"/>
            </c:ext>
          </c:extLst>
        </c:ser>
        <c:ser>
          <c:idx val="1"/>
          <c:order val="1"/>
          <c:tx>
            <c:strRef>
              <c:f>'7.5.17'!$C$71:$F$71</c:f>
              <c:strCache>
                <c:ptCount val="4"/>
                <c:pt idx="0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'7.5.17'!$G$69:$W$69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'7.5.17'!$G$71:$W$71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235</c:v>
                </c:pt>
                <c:pt idx="8">
                  <c:v>235</c:v>
                </c:pt>
                <c:pt idx="9">
                  <c:v>235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C0-4326-AE2E-6B173C51C65D}"/>
            </c:ext>
          </c:extLst>
        </c:ser>
        <c:ser>
          <c:idx val="2"/>
          <c:order val="2"/>
          <c:tx>
            <c:strRef>
              <c:f>'7.5.17'!$C$72:$F$72</c:f>
              <c:strCache>
                <c:ptCount val="4"/>
                <c:pt idx="0">
                  <c:v>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'7.5.17'!$G$69:$W$69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'7.5.17'!$G$72:$W$72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270</c:v>
                </c:pt>
                <c:pt idx="6">
                  <c:v>270</c:v>
                </c:pt>
                <c:pt idx="7">
                  <c:v>318</c:v>
                </c:pt>
                <c:pt idx="8">
                  <c:v>270</c:v>
                </c:pt>
                <c:pt idx="9">
                  <c:v>316</c:v>
                </c:pt>
                <c:pt idx="10">
                  <c:v>362</c:v>
                </c:pt>
                <c:pt idx="11">
                  <c:v>362</c:v>
                </c:pt>
                <c:pt idx="12">
                  <c:v>270</c:v>
                </c:pt>
                <c:pt idx="13">
                  <c:v>270</c:v>
                </c:pt>
                <c:pt idx="14">
                  <c:v>90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7C0-4326-AE2E-6B173C51C65D}"/>
            </c:ext>
          </c:extLst>
        </c:ser>
        <c:ser>
          <c:idx val="3"/>
          <c:order val="3"/>
          <c:tx>
            <c:strRef>
              <c:f>'7.5.17'!$C$73:$F$73</c:f>
              <c:strCache>
                <c:ptCount val="4"/>
                <c:pt idx="0">
                  <c:v>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'7.5.17'!$G$69:$W$69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'7.5.17'!$G$73:$W$73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85</c:v>
                </c:pt>
                <c:pt idx="4">
                  <c:v>85</c:v>
                </c:pt>
                <c:pt idx="5">
                  <c:v>135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7C0-4326-AE2E-6B173C51C65D}"/>
            </c:ext>
          </c:extLst>
        </c:ser>
        <c:ser>
          <c:idx val="4"/>
          <c:order val="4"/>
          <c:tx>
            <c:strRef>
              <c:f>'7.5.17'!$C$74:$F$74</c:f>
              <c:strCache>
                <c:ptCount val="4"/>
                <c:pt idx="0">
                  <c:v>5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'7.5.17'!$G$69:$W$69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'7.5.17'!$G$74:$W$74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17.100000000000001</c:v>
                </c:pt>
                <c:pt idx="5">
                  <c:v>51.4</c:v>
                </c:pt>
                <c:pt idx="6">
                  <c:v>42.8</c:v>
                </c:pt>
                <c:pt idx="7">
                  <c:v>51.4</c:v>
                </c:pt>
                <c:pt idx="8">
                  <c:v>42.8</c:v>
                </c:pt>
                <c:pt idx="9">
                  <c:v>51.4</c:v>
                </c:pt>
                <c:pt idx="10">
                  <c:v>51.4</c:v>
                </c:pt>
                <c:pt idx="11">
                  <c:v>51.4</c:v>
                </c:pt>
                <c:pt idx="12">
                  <c:v>51.4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7C0-4326-AE2E-6B173C51C65D}"/>
            </c:ext>
          </c:extLst>
        </c:ser>
        <c:ser>
          <c:idx val="5"/>
          <c:order val="5"/>
          <c:tx>
            <c:strRef>
              <c:f>'7.5.17'!$C$75:$F$75</c:f>
              <c:strCache>
                <c:ptCount val="4"/>
                <c:pt idx="0">
                  <c:v>6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'7.5.17'!$G$69:$W$69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'7.5.17'!$G$75:$W$75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141.80000000000001</c:v>
                </c:pt>
                <c:pt idx="10">
                  <c:v>142.6</c:v>
                </c:pt>
                <c:pt idx="11">
                  <c:v>143</c:v>
                </c:pt>
                <c:pt idx="12">
                  <c:v>143.80000000000001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7C0-4326-AE2E-6B173C51C65D}"/>
            </c:ext>
          </c:extLst>
        </c:ser>
        <c:ser>
          <c:idx val="6"/>
          <c:order val="6"/>
          <c:tx>
            <c:strRef>
              <c:f>'7.5.17'!$C$76:$F$76</c:f>
              <c:strCache>
                <c:ptCount val="4"/>
                <c:pt idx="0">
                  <c:v>7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'7.5.17'!$G$69:$W$69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'7.5.17'!$G$76:$W$76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90</c:v>
                </c:pt>
                <c:pt idx="8">
                  <c:v>90</c:v>
                </c:pt>
                <c:pt idx="9">
                  <c:v>0</c:v>
                </c:pt>
                <c:pt idx="10">
                  <c:v>0</c:v>
                </c:pt>
                <c:pt idx="11">
                  <c:v>89</c:v>
                </c:pt>
                <c:pt idx="12">
                  <c:v>89</c:v>
                </c:pt>
                <c:pt idx="13">
                  <c:v>89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7C0-4326-AE2E-6B173C51C6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64944240"/>
        <c:axId val="1264951784"/>
      </c:lineChart>
      <c:catAx>
        <c:axId val="126494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4951784"/>
        <c:crosses val="autoZero"/>
        <c:auto val="1"/>
        <c:lblAlgn val="ctr"/>
        <c:lblOffset val="100"/>
        <c:noMultiLvlLbl val="0"/>
      </c:catAx>
      <c:valAx>
        <c:axId val="1264951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4944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July 6,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'7.6.17'!$C$55:$J$55</c:f>
              <c:strCache>
                <c:ptCount val="8"/>
                <c:pt idx="0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'7.6.17'!$K$54:$AA$54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'7.6.17'!$K$55:$AA$55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48</c:v>
                </c:pt>
                <c:pt idx="8">
                  <c:v>48</c:v>
                </c:pt>
                <c:pt idx="9">
                  <c:v>48</c:v>
                </c:pt>
                <c:pt idx="10">
                  <c:v>48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D5-4EDA-B8E1-B17CC23A8FD1}"/>
            </c:ext>
          </c:extLst>
        </c:ser>
        <c:ser>
          <c:idx val="1"/>
          <c:order val="1"/>
          <c:tx>
            <c:strRef>
              <c:f>'7.6.17'!$C$56:$J$56</c:f>
              <c:strCache>
                <c:ptCount val="8"/>
                <c:pt idx="0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'7.6.17'!$K$54:$AA$54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'7.6.17'!$K$56:$AA$56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135</c:v>
                </c:pt>
                <c:pt idx="6">
                  <c:v>270</c:v>
                </c:pt>
                <c:pt idx="7">
                  <c:v>360</c:v>
                </c:pt>
                <c:pt idx="8">
                  <c:v>360</c:v>
                </c:pt>
                <c:pt idx="9">
                  <c:v>360</c:v>
                </c:pt>
                <c:pt idx="10">
                  <c:v>270</c:v>
                </c:pt>
                <c:pt idx="11">
                  <c:v>270</c:v>
                </c:pt>
                <c:pt idx="12">
                  <c:v>180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D5-4EDA-B8E1-B17CC23A8FD1}"/>
            </c:ext>
          </c:extLst>
        </c:ser>
        <c:ser>
          <c:idx val="2"/>
          <c:order val="2"/>
          <c:tx>
            <c:strRef>
              <c:f>'7.6.17'!$C$57:$J$57</c:f>
              <c:strCache>
                <c:ptCount val="8"/>
                <c:pt idx="0">
                  <c:v>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'7.6.17'!$K$54:$AA$54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'7.6.17'!$K$57:$AA$57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51.4</c:v>
                </c:pt>
                <c:pt idx="5">
                  <c:v>51.4</c:v>
                </c:pt>
                <c:pt idx="6">
                  <c:v>51.4</c:v>
                </c:pt>
                <c:pt idx="7">
                  <c:v>51.4</c:v>
                </c:pt>
                <c:pt idx="8">
                  <c:v>51.4</c:v>
                </c:pt>
                <c:pt idx="9">
                  <c:v>51.4</c:v>
                </c:pt>
                <c:pt idx="10">
                  <c:v>51.4</c:v>
                </c:pt>
                <c:pt idx="11">
                  <c:v>51.4</c:v>
                </c:pt>
                <c:pt idx="12">
                  <c:v>51.4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AD5-4EDA-B8E1-B17CC23A8FD1}"/>
            </c:ext>
          </c:extLst>
        </c:ser>
        <c:ser>
          <c:idx val="3"/>
          <c:order val="3"/>
          <c:tx>
            <c:strRef>
              <c:f>'7.6.17'!$C$58:$J$58</c:f>
              <c:strCache>
                <c:ptCount val="8"/>
                <c:pt idx="0">
                  <c:v>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'7.6.17'!$K$54:$AA$54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'7.6.17'!$K$58:$AA$58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36.4</c:v>
                </c:pt>
                <c:pt idx="4">
                  <c:v>143.80000000000001</c:v>
                </c:pt>
                <c:pt idx="5">
                  <c:v>143</c:v>
                </c:pt>
                <c:pt idx="6">
                  <c:v>107.6</c:v>
                </c:pt>
                <c:pt idx="7">
                  <c:v>107.4</c:v>
                </c:pt>
                <c:pt idx="8">
                  <c:v>108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AD5-4EDA-B8E1-B17CC23A8F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552000"/>
        <c:axId val="506625992"/>
      </c:lineChart>
      <c:catAx>
        <c:axId val="50655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625992"/>
        <c:crosses val="autoZero"/>
        <c:auto val="1"/>
        <c:lblAlgn val="ctr"/>
        <c:lblOffset val="100"/>
        <c:noMultiLvlLbl val="0"/>
      </c:catAx>
      <c:valAx>
        <c:axId val="506625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552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July 8,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'7.8.17'!$C$58:$F$58</c:f>
              <c:strCache>
                <c:ptCount val="4"/>
                <c:pt idx="0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'7.8.17'!$G$57:$W$57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'7.8.17'!$G$58:$W$58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180</c:v>
                </c:pt>
                <c:pt idx="6">
                  <c:v>366</c:v>
                </c:pt>
                <c:pt idx="7">
                  <c:v>366</c:v>
                </c:pt>
                <c:pt idx="8">
                  <c:v>366</c:v>
                </c:pt>
                <c:pt idx="9">
                  <c:v>318</c:v>
                </c:pt>
                <c:pt idx="10">
                  <c:v>270</c:v>
                </c:pt>
                <c:pt idx="11">
                  <c:v>270</c:v>
                </c:pt>
                <c:pt idx="12">
                  <c:v>270</c:v>
                </c:pt>
                <c:pt idx="13">
                  <c:v>90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C9-4E45-BC02-E6EC238083FF}"/>
            </c:ext>
          </c:extLst>
        </c:ser>
        <c:ser>
          <c:idx val="1"/>
          <c:order val="1"/>
          <c:tx>
            <c:strRef>
              <c:f>'7.8.17'!$C$59:$F$59</c:f>
              <c:strCache>
                <c:ptCount val="4"/>
                <c:pt idx="0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'7.8.17'!$G$57:$W$57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'7.8.17'!$G$59:$W$59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51.4</c:v>
                </c:pt>
                <c:pt idx="5">
                  <c:v>51.4</c:v>
                </c:pt>
                <c:pt idx="6">
                  <c:v>51.4</c:v>
                </c:pt>
                <c:pt idx="7">
                  <c:v>51.4</c:v>
                </c:pt>
                <c:pt idx="8">
                  <c:v>51.4</c:v>
                </c:pt>
                <c:pt idx="9">
                  <c:v>51.4</c:v>
                </c:pt>
                <c:pt idx="10">
                  <c:v>51.4</c:v>
                </c:pt>
                <c:pt idx="11">
                  <c:v>51.4</c:v>
                </c:pt>
                <c:pt idx="12">
                  <c:v>51.4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C9-4E45-BC02-E6EC238083FF}"/>
            </c:ext>
          </c:extLst>
        </c:ser>
        <c:ser>
          <c:idx val="2"/>
          <c:order val="2"/>
          <c:tx>
            <c:strRef>
              <c:f>'7.8.17'!$C$60:$F$60</c:f>
              <c:strCache>
                <c:ptCount val="4"/>
                <c:pt idx="0">
                  <c:v>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'7.8.17'!$G$57:$W$57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'7.8.17'!$G$60:$W$60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38</c:v>
                </c:pt>
                <c:pt idx="4">
                  <c:v>38</c:v>
                </c:pt>
                <c:pt idx="5">
                  <c:v>38</c:v>
                </c:pt>
                <c:pt idx="6">
                  <c:v>76</c:v>
                </c:pt>
                <c:pt idx="7">
                  <c:v>38</c:v>
                </c:pt>
                <c:pt idx="8">
                  <c:v>38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1C9-4E45-BC02-E6EC238083FF}"/>
            </c:ext>
          </c:extLst>
        </c:ser>
        <c:ser>
          <c:idx val="3"/>
          <c:order val="3"/>
          <c:tx>
            <c:strRef>
              <c:f>'7.8.17'!$C$61:$F$61</c:f>
              <c:strCache>
                <c:ptCount val="4"/>
                <c:pt idx="0">
                  <c:v>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'7.8.17'!$G$57:$W$57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'7.8.17'!$G$61:$W$61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577</c:v>
                </c:pt>
                <c:pt idx="9">
                  <c:v>577</c:v>
                </c:pt>
                <c:pt idx="10">
                  <c:v>577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1C9-4E45-BC02-E6EC238083FF}"/>
            </c:ext>
          </c:extLst>
        </c:ser>
        <c:ser>
          <c:idx val="4"/>
          <c:order val="4"/>
          <c:tx>
            <c:strRef>
              <c:f>'7.8.17'!$C$62:$F$62</c:f>
              <c:strCache>
                <c:ptCount val="4"/>
                <c:pt idx="0">
                  <c:v>5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'7.8.17'!$G$57:$W$57</c:f>
              <c:numCache>
                <c:formatCode>General</c:formatCode>
                <c:ptCount val="17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23</c:v>
                </c:pt>
              </c:numCache>
            </c:numRef>
          </c:cat>
          <c:val>
            <c:numRef>
              <c:f>'7.8.17'!$G$62:$W$62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55.6</c:v>
                </c:pt>
                <c:pt idx="6">
                  <c:v>55.6</c:v>
                </c:pt>
                <c:pt idx="7">
                  <c:v>55.6</c:v>
                </c:pt>
                <c:pt idx="8">
                  <c:v>55.6</c:v>
                </c:pt>
                <c:pt idx="9">
                  <c:v>55.7</c:v>
                </c:pt>
                <c:pt idx="10">
                  <c:v>55.7</c:v>
                </c:pt>
                <c:pt idx="11">
                  <c:v>55.7</c:v>
                </c:pt>
                <c:pt idx="12">
                  <c:v>55.7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1C9-4E45-BC02-E6EC238083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399392"/>
        <c:axId val="506409056"/>
      </c:lineChart>
      <c:catAx>
        <c:axId val="50639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409056"/>
        <c:crosses val="autoZero"/>
        <c:auto val="1"/>
        <c:lblAlgn val="ctr"/>
        <c:lblOffset val="100"/>
        <c:noMultiLvlLbl val="0"/>
      </c:catAx>
      <c:valAx>
        <c:axId val="506409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399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19399C-0AE1-434E-955F-80ABAAFD71C9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4ACCF98-2580-4CE3-AE3A-9A143708E2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41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28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82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8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5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19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99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975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83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37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1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0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9CE5-7D5A-43F6-B9F5-5E391D2AF710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10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COP Observations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Qualified Scheduling Entity Managers Working Group</a:t>
            </a:r>
          </a:p>
          <a:p>
            <a:r>
              <a:rPr lang="en-US" dirty="0"/>
              <a:t>October 9, 2017</a:t>
            </a:r>
          </a:p>
        </p:txBody>
      </p:sp>
    </p:spTree>
    <p:extLst>
      <p:ext uri="{BB962C8B-B14F-4D97-AF65-F5344CB8AC3E}">
        <p14:creationId xmlns:p14="http://schemas.microsoft.com/office/powerpoint/2010/main" val="4035119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Current COP Shortfall	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currently a disconnect between COPs and actual conditions</a:t>
            </a:r>
          </a:p>
          <a:p>
            <a:pPr lvl="1"/>
            <a:r>
              <a:rPr lang="en-US" dirty="0"/>
              <a:t>This reduces the usefulness of COP data to Market Participants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047019"/>
              </p:ext>
            </p:extLst>
          </p:nvPr>
        </p:nvGraphicFramePr>
        <p:xfrm>
          <a:off x="838200" y="2880086"/>
          <a:ext cx="10515600" cy="3687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84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Days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209" y="6270005"/>
            <a:ext cx="996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Resources with 3 or more hours of </a:t>
            </a:r>
            <a:r>
              <a:rPr lang="en-US" b="1" dirty="0"/>
              <a:t>continuous</a:t>
            </a:r>
            <a:r>
              <a:rPr lang="en-US" dirty="0"/>
              <a:t> COP deviation are aggregated by QSE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90836068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54858363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2558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Days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209" y="6270005"/>
            <a:ext cx="996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Resources with 3 or more hours of </a:t>
            </a:r>
            <a:r>
              <a:rPr lang="en-US" b="1" dirty="0"/>
              <a:t>continuous</a:t>
            </a:r>
            <a:r>
              <a:rPr lang="en-US" dirty="0"/>
              <a:t> COP deviation are aggregated by QSE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68484497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1112798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1057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Addressing the Shortfalls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39558"/>
            <a:ext cx="10515601" cy="4202468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There will always be the potential and need for units to deviate from their submitted COPs</a:t>
            </a:r>
          </a:p>
          <a:p>
            <a:pPr lvl="1"/>
            <a:r>
              <a:rPr lang="en-US" dirty="0"/>
              <a:t>An energy only market requires Resources to respond to market conditions</a:t>
            </a:r>
          </a:p>
          <a:p>
            <a:pPr lvl="1"/>
            <a:r>
              <a:rPr lang="en-US" dirty="0"/>
              <a:t>At this time enforcement may be excessive </a:t>
            </a:r>
          </a:p>
          <a:p>
            <a:pPr lvl="1"/>
            <a:endParaRPr lang="en-US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r>
              <a:rPr lang="en-US" dirty="0"/>
              <a:t>However, there is a need to override or correct egregious multi hour deviations</a:t>
            </a:r>
          </a:p>
          <a:p>
            <a:pPr lvl="1"/>
            <a:r>
              <a:rPr lang="en-US" dirty="0"/>
              <a:t>Provide ability to update COP intra hour and up to real time</a:t>
            </a:r>
          </a:p>
          <a:p>
            <a:pPr lvl="1"/>
            <a:r>
              <a:rPr lang="en-US" dirty="0"/>
              <a:t>For ERCOT to contact and request the QSE to update the COP</a:t>
            </a:r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56328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3804</TotalTime>
  <Words>163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COP Observations</vt:lpstr>
      <vt:lpstr>Current COP Shortfall </vt:lpstr>
      <vt:lpstr>Example Days</vt:lpstr>
      <vt:lpstr>Example Days</vt:lpstr>
      <vt:lpstr>Addressing the Shortfalls</vt:lpstr>
    </vt:vector>
  </TitlesOfParts>
  <Company>EFH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Ordonez, Camilo</dc:creator>
  <cp:lastModifiedBy>Luminant Generation</cp:lastModifiedBy>
  <cp:revision>51</cp:revision>
  <cp:lastPrinted>2017-10-05T17:28:52Z</cp:lastPrinted>
  <dcterms:created xsi:type="dcterms:W3CDTF">2017-04-03T16:00:35Z</dcterms:created>
  <dcterms:modified xsi:type="dcterms:W3CDTF">2017-10-06T18:06:03Z</dcterms:modified>
</cp:coreProperties>
</file>