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86" r:id="rId9"/>
    <p:sldId id="288" r:id="rId10"/>
    <p:sldId id="289" r:id="rId11"/>
    <p:sldId id="296" r:id="rId12"/>
    <p:sldId id="297" r:id="rId13"/>
    <p:sldId id="290" r:id="rId14"/>
    <p:sldId id="294" r:id="rId15"/>
    <p:sldId id="295" r:id="rId16"/>
    <p:sldId id="298" r:id="rId17"/>
    <p:sldId id="299" r:id="rId18"/>
    <p:sldId id="29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2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5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22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2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2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September 2017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00257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89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392153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7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75984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13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</a:t>
            </a:r>
            <a:r>
              <a:rPr lang="en-US" altLang="en-US" dirty="0" smtClean="0"/>
              <a:t>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552328"/>
              </p:ext>
            </p:extLst>
          </p:nvPr>
        </p:nvGraphicFramePr>
        <p:xfrm>
          <a:off x="533400" y="973580"/>
          <a:ext cx="8153399" cy="15370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3,506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66.46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85% </a:t>
            </a:r>
            <a:r>
              <a:rPr lang="en-US" altLang="en-US" dirty="0" smtClean="0"/>
              <a:t>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761959"/>
              </p:ext>
            </p:extLst>
          </p:nvPr>
        </p:nvGraphicFramePr>
        <p:xfrm>
          <a:off x="533400" y="1066800"/>
          <a:ext cx="8153399" cy="329074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315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.97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76.52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September 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364680"/>
              </p:ext>
            </p:extLst>
          </p:nvPr>
        </p:nvGraphicFramePr>
        <p:xfrm>
          <a:off x="304800" y="10668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82.92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66.46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86.30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76.47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92.02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2.42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2.20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10,719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3,175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60.22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86.04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453.57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≥ 95% 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99106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122949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/>
              <a:t>6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457221"/>
              </p:ext>
            </p:extLst>
          </p:nvPr>
        </p:nvGraphicFramePr>
        <p:xfrm>
          <a:off x="533400" y="83820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59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7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41766"/>
              </p:ext>
            </p:extLst>
          </p:nvPr>
        </p:nvGraphicFramePr>
        <p:xfrm>
          <a:off x="533400" y="838200"/>
          <a:ext cx="8153399" cy="488629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93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038241"/>
              </p:ext>
            </p:extLst>
          </p:nvPr>
        </p:nvGraphicFramePr>
        <p:xfrm>
          <a:off x="533400" y="973580"/>
          <a:ext cx="8153399" cy="153708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6,332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September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716525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3220</TotalTime>
  <Words>1006</Words>
  <Application>Microsoft Office PowerPoint</Application>
  <PresentationFormat>On-screen Show (4:3)</PresentationFormat>
  <Paragraphs>665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September 2017 </vt:lpstr>
      <vt:lpstr>IRR Summary September 2017</vt:lpstr>
      <vt:lpstr>IRR GREDP ≥ 95% September 2017 </vt:lpstr>
      <vt:lpstr>IRR GREDP ≥ 95% September 2017 </vt:lpstr>
      <vt:lpstr>IRR GREDP ≥ 95% September 2017 </vt:lpstr>
      <vt:lpstr>IRR GREDP ≥ 95% September 2017 </vt:lpstr>
      <vt:lpstr>IRR GREDP ≥ 95% September 2017 </vt:lpstr>
      <vt:lpstr>IRR GREDP &lt; 95% September 2017 </vt:lpstr>
      <vt:lpstr>IRR GREDP &lt; 95% September 2017 </vt:lpstr>
      <vt:lpstr>IRR GREDP &lt; 95% September 2017 </vt:lpstr>
      <vt:lpstr>IRR GREDP &lt; 95% September 2017 </vt:lpstr>
      <vt:lpstr>IRR GREDP &lt; 95% September 2017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193</cp:revision>
  <cp:lastPrinted>2016-01-21T20:53:15Z</cp:lastPrinted>
  <dcterms:created xsi:type="dcterms:W3CDTF">2016-01-21T15:20:31Z</dcterms:created>
  <dcterms:modified xsi:type="dcterms:W3CDTF">2017-10-05T19:30:15Z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