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07" d="100"/>
          <a:sy n="107" d="100"/>
        </p:scale>
        <p:origin x="37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Octo</a:t>
            </a:r>
            <a:r>
              <a:rPr lang="en-US" dirty="0" smtClean="0"/>
              <a:t>ber 12,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75967"/>
              </p:ext>
            </p:extLst>
          </p:nvPr>
        </p:nvGraphicFramePr>
        <p:xfrm>
          <a:off x="77753" y="1132117"/>
          <a:ext cx="8991599" cy="2422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NPRR830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Revision of 4-Coincident Peak Methodology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</a:t>
                      </a:r>
                      <a:r>
                        <a:rPr lang="en-US" sz="1050" dirty="0" smtClean="0"/>
                        <a:t>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$120k-$160k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SCR792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Enhance Communications of BAAL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Exceedances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2017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NPRR562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050" dirty="0" err="1" smtClean="0"/>
                        <a:t>Subsynchronous</a:t>
                      </a:r>
                      <a:r>
                        <a:rPr lang="en-US" sz="1050" dirty="0" smtClean="0"/>
                        <a:t> Resonance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NPRR749 </a:t>
                      </a:r>
                      <a:r>
                        <a:rPr lang="en-US" sz="1050" dirty="0" smtClean="0"/>
                        <a:t>– 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Feb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20670" y="1973392"/>
            <a:ext cx="17869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Scheduled to start on 10/11/2017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4806" y="3365956"/>
            <a:ext cx="29807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Will start upon completion of in-flight CRR Upgrade project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3209" y="2858471"/>
            <a:ext cx="32093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Create MIS link for posting of annual SSR topology-check report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33254</TotalTime>
  <Words>116</Words>
  <Application>Microsoft Office PowerPoint</Application>
  <PresentationFormat>On-screen Show (4:3)</PresentationFormat>
  <Paragraphs>35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284</cp:revision>
  <cp:lastPrinted>2016-11-02T13:19:35Z</cp:lastPrinted>
  <dcterms:created xsi:type="dcterms:W3CDTF">2016-01-21T15:20:31Z</dcterms:created>
  <dcterms:modified xsi:type="dcterms:W3CDTF">2017-10-04T20:37:08Z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