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94" r:id="rId10"/>
    <p:sldId id="27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94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-7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10/5/2017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Lei Ye, Austin Energy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October </a:t>
              </a:r>
              <a:r>
                <a:rPr lang="en-US" dirty="0"/>
                <a:t>5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2017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no Time Error Corrections (TEC) in July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3" y="888660"/>
            <a:ext cx="8229600" cy="49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121785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 smtClean="0"/>
              <a:t>2 FME in the month of August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9/13/17</a:t>
            </a:r>
            <a:endParaRPr lang="en-US" sz="1800" kern="0" dirty="0" smtClean="0"/>
          </a:p>
          <a:p>
            <a:pPr lvl="1"/>
            <a:r>
              <a:rPr lang="en-US" sz="1800" kern="0" dirty="0"/>
              <a:t>NPRR </a:t>
            </a:r>
            <a:r>
              <a:rPr lang="en-US" sz="1800" kern="0" dirty="0" smtClean="0"/>
              <a:t>835 </a:t>
            </a:r>
            <a:r>
              <a:rPr lang="en-US" sz="1800" kern="0" dirty="0" smtClean="0"/>
              <a:t>ROS Review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NPRR Draft Resource Limits in Providing Responsive Reserve</a:t>
            </a:r>
            <a:endParaRPr lang="en-US" sz="1400" kern="0" dirty="0" smtClean="0"/>
          </a:p>
          <a:p>
            <a:pPr lvl="1"/>
            <a:r>
              <a:rPr lang="en-US" sz="1800" kern="0" dirty="0"/>
              <a:t>Regulation &amp; Frequency Control </a:t>
            </a:r>
            <a:r>
              <a:rPr lang="en-US" sz="1800" kern="0" dirty="0" smtClean="0"/>
              <a:t>Reports</a:t>
            </a:r>
          </a:p>
          <a:p>
            <a:pPr lvl="1"/>
            <a:r>
              <a:rPr lang="en-US" sz="1800" kern="0" dirty="0" err="1" smtClean="0"/>
              <a:t>TexasRE</a:t>
            </a:r>
            <a:r>
              <a:rPr lang="en-US" sz="1800" kern="0" dirty="0" smtClean="0"/>
              <a:t> BAL-001-TRE-01 Workshop Announcement on 9/14/17</a:t>
            </a:r>
          </a:p>
          <a:p>
            <a:pPr lvl="1"/>
            <a:r>
              <a:rPr lang="en-US" sz="1800" kern="0" dirty="0"/>
              <a:t>MOD-026-1 Discussion</a:t>
            </a:r>
          </a:p>
          <a:p>
            <a:pPr lvl="2"/>
            <a:r>
              <a:rPr lang="en-US" sz="1400" kern="0" dirty="0"/>
              <a:t>NOGRR Proposal/Review </a:t>
            </a:r>
            <a:r>
              <a:rPr lang="en-US" sz="1400" kern="0" dirty="0" smtClean="0"/>
              <a:t>Status</a:t>
            </a:r>
          </a:p>
          <a:p>
            <a:pPr marL="914400" lvl="2" indent="0">
              <a:buNone/>
            </a:pPr>
            <a:endParaRPr lang="en-US" sz="1400" kern="0" dirty="0"/>
          </a:p>
          <a:p>
            <a:pPr marL="457200" lvl="1" indent="0">
              <a:buNone/>
            </a:pPr>
            <a:endParaRPr lang="en-US" sz="1800" kern="0" dirty="0"/>
          </a:p>
          <a:p>
            <a:pPr lvl="1"/>
            <a:endParaRPr lang="en-US" sz="1800" kern="0" dirty="0" smtClean="0"/>
          </a:p>
          <a:p>
            <a:pPr lvl="1"/>
            <a:endParaRPr lang="en-US" sz="1800" kern="0" dirty="0" smtClean="0"/>
          </a:p>
          <a:p>
            <a:pPr marL="457200" lvl="1" indent="0">
              <a:buNone/>
            </a:pPr>
            <a:endParaRPr lang="en-US" sz="1800" kern="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There was </a:t>
            </a:r>
            <a:r>
              <a:rPr lang="en-US" sz="2800" dirty="0"/>
              <a:t>2</a:t>
            </a:r>
            <a:r>
              <a:rPr lang="en-US" sz="2800" dirty="0" smtClean="0"/>
              <a:t> FMEs in August</a:t>
            </a:r>
          </a:p>
          <a:p>
            <a:pPr lvl="1"/>
            <a:r>
              <a:rPr lang="en-US" sz="2200" dirty="0" smtClean="0"/>
              <a:t>8/9/2017 18:33:57</a:t>
            </a:r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700 MW</a:t>
            </a:r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5</a:t>
            </a:r>
            <a:r>
              <a:rPr lang="en-US" sz="1900" dirty="0" smtClean="0"/>
              <a:t> of 37 Evaluated Generation Resources had less than 75% of their expected Initial Primary Frequency Response. None of five were RRS providers.</a:t>
            </a:r>
          </a:p>
          <a:p>
            <a:pPr lvl="2"/>
            <a:r>
              <a:rPr lang="en-US" sz="1900" dirty="0"/>
              <a:t>4</a:t>
            </a:r>
            <a:r>
              <a:rPr lang="en-US" sz="1900" dirty="0" smtClean="0"/>
              <a:t> of 37 Evaluated Generation Resources had less than 75% of their expected Sustained Primary Frequency Response.  None of four were RRS providers.</a:t>
            </a:r>
          </a:p>
          <a:p>
            <a:pPr marL="914400" lvl="2" indent="0">
              <a:buNone/>
            </a:pPr>
            <a:endParaRPr lang="en-US" sz="1900" dirty="0" smtClean="0"/>
          </a:p>
          <a:p>
            <a:pPr lvl="1"/>
            <a:r>
              <a:rPr lang="en-US" sz="2200" dirty="0" smtClean="0"/>
              <a:t>8/23/2017 12:51:28</a:t>
            </a:r>
            <a:endParaRPr lang="en-US" sz="2200" dirty="0"/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797 </a:t>
            </a:r>
            <a:r>
              <a:rPr lang="en-US" sz="1900" dirty="0"/>
              <a:t>MW</a:t>
            </a:r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/>
              <a:t>4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41 </a:t>
            </a:r>
            <a:r>
              <a:rPr lang="en-US" sz="1900" dirty="0"/>
              <a:t>Evaluated Generation Resources had less than 75% of their expected Initial Primary Frequency Response</a:t>
            </a:r>
            <a:r>
              <a:rPr lang="en-US" sz="1900" dirty="0" smtClean="0"/>
              <a:t>.  All four were RRS providers less </a:t>
            </a:r>
            <a:r>
              <a:rPr lang="en-US" sz="1900" dirty="0" smtClean="0"/>
              <a:t>than 14MW </a:t>
            </a:r>
            <a:r>
              <a:rPr lang="en-US" sz="1900" dirty="0" smtClean="0"/>
              <a:t>.</a:t>
            </a:r>
            <a:endParaRPr lang="en-US" sz="1900" dirty="0"/>
          </a:p>
          <a:p>
            <a:pPr lvl="2"/>
            <a:r>
              <a:rPr lang="en-US" sz="1900" dirty="0" smtClean="0"/>
              <a:t>3 </a:t>
            </a:r>
            <a:r>
              <a:rPr lang="en-US" sz="1900" dirty="0"/>
              <a:t>of </a:t>
            </a:r>
            <a:r>
              <a:rPr lang="en-US" sz="1900" dirty="0" smtClean="0"/>
              <a:t>41 </a:t>
            </a:r>
            <a:r>
              <a:rPr lang="en-US" sz="1900" dirty="0"/>
              <a:t>Evaluated Generation Resources had less than 75% of their expected Sustained Primary Frequency Response</a:t>
            </a:r>
            <a:r>
              <a:rPr lang="en-US" sz="1900" dirty="0" smtClean="0"/>
              <a:t>. All three were RRS providers.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56" y="828675"/>
            <a:ext cx="7585873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912.04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46" y="828675"/>
            <a:ext cx="8035934" cy="5116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23" y="828675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8738</TotalTime>
  <Words>285</Words>
  <Application>Microsoft Office PowerPoint</Application>
  <PresentationFormat>On-screen Show (4:3)</PresentationFormat>
  <Paragraphs>54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343</cp:revision>
  <cp:lastPrinted>2013-01-30T23:16:36Z</cp:lastPrinted>
  <dcterms:created xsi:type="dcterms:W3CDTF">2010-04-12T23:12:02Z</dcterms:created>
  <dcterms:modified xsi:type="dcterms:W3CDTF">2017-10-04T14:39:15Z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