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313" autoAdjust="0"/>
  </p:normalViewPr>
  <p:slideViewPr>
    <p:cSldViewPr snapToGrid="0">
      <p:cViewPr varScale="1">
        <p:scale>
          <a:sx n="54" d="100"/>
          <a:sy n="54" d="100"/>
        </p:scale>
        <p:origin x="96" y="22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91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21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16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5,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35000"/>
            <a:ext cx="10688515" cy="5541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ROS </a:t>
            </a:r>
            <a:r>
              <a:rPr lang="en-US" sz="3200" dirty="0" smtClean="0">
                <a:solidFill>
                  <a:srgbClr val="0070C0"/>
                </a:solidFill>
              </a:rPr>
              <a:t>Assignments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smtClean="0"/>
              <a:t>Review PGRR-059 and NPRR-837</a:t>
            </a:r>
          </a:p>
          <a:p>
            <a:pPr lvl="1"/>
            <a:r>
              <a:rPr lang="en-US" sz="2800" i="1" dirty="0" smtClean="0">
                <a:solidFill>
                  <a:srgbClr val="FF0000"/>
                </a:solidFill>
              </a:rPr>
              <a:t>Pending further comments by participants </a:t>
            </a:r>
          </a:p>
          <a:p>
            <a:pPr lvl="1"/>
            <a:r>
              <a:rPr lang="en-US" sz="2800" i="1" dirty="0" smtClean="0">
                <a:solidFill>
                  <a:srgbClr val="FF0000"/>
                </a:solidFill>
              </a:rPr>
              <a:t>PLWG requests </a:t>
            </a:r>
            <a:r>
              <a:rPr lang="en-US" sz="2800" i="1" dirty="0" smtClean="0">
                <a:solidFill>
                  <a:srgbClr val="FF0000"/>
                </a:solidFill>
              </a:rPr>
              <a:t>tabling </a:t>
            </a:r>
            <a:r>
              <a:rPr lang="en-US" sz="2800" i="1" dirty="0" smtClean="0">
                <a:solidFill>
                  <a:srgbClr val="FF0000"/>
                </a:solidFill>
              </a:rPr>
              <a:t>both for another month 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sz="3200" dirty="0" smtClean="0"/>
              <a:t>Clarify which projects are referred to </a:t>
            </a:r>
            <a:r>
              <a:rPr lang="en-US" sz="3200" dirty="0"/>
              <a:t>in Nodal Protocol Section 3.11.4.4 (1) (c</a:t>
            </a:r>
            <a:r>
              <a:rPr lang="en-US" sz="3200" dirty="0" smtClean="0"/>
              <a:t>) (Projects that are associated </a:t>
            </a:r>
            <a:r>
              <a:rPr lang="en-US" sz="3200" dirty="0" smtClean="0"/>
              <a:t>with the direct interconnection of new generation)</a:t>
            </a:r>
          </a:p>
          <a:p>
            <a:pPr lvl="1"/>
            <a:r>
              <a:rPr lang="en-US" sz="2800" i="1" dirty="0" smtClean="0">
                <a:solidFill>
                  <a:srgbClr val="FF0000"/>
                </a:solidFill>
              </a:rPr>
              <a:t>No discussion in September meeting</a:t>
            </a:r>
          </a:p>
          <a:p>
            <a:pPr lvl="1"/>
            <a:r>
              <a:rPr lang="en-US" sz="2800" i="1" dirty="0" smtClean="0">
                <a:solidFill>
                  <a:srgbClr val="FF0000"/>
                </a:solidFill>
              </a:rPr>
              <a:t>Need to clarify work product expected by ROS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9/7/2017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35000"/>
            <a:ext cx="10688515" cy="5541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ROS </a:t>
            </a:r>
            <a:r>
              <a:rPr lang="en-US" sz="3200" dirty="0" smtClean="0">
                <a:solidFill>
                  <a:srgbClr val="0070C0"/>
                </a:solidFill>
              </a:rPr>
              <a:t>Assignment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smtClean="0"/>
              <a:t>Southern Cross Directive 5</a:t>
            </a:r>
          </a:p>
          <a:p>
            <a:pPr lvl="1"/>
            <a:r>
              <a:rPr lang="en-US" sz="2800" i="1" dirty="0">
                <a:solidFill>
                  <a:srgbClr val="FF0000"/>
                </a:solidFill>
              </a:rPr>
              <a:t>Presentation provided by ERCOT for both Directive 5 and 6 addressing major questions to be answered and providing options for </a:t>
            </a:r>
            <a:r>
              <a:rPr lang="en-US" sz="2800" i="1" dirty="0" smtClean="0">
                <a:solidFill>
                  <a:srgbClr val="FF0000"/>
                </a:solidFill>
              </a:rPr>
              <a:t>the study</a:t>
            </a:r>
          </a:p>
          <a:p>
            <a:pPr lvl="1"/>
            <a:r>
              <a:rPr lang="en-US" sz="2800" i="1" dirty="0" smtClean="0">
                <a:solidFill>
                  <a:srgbClr val="FF0000"/>
                </a:solidFill>
              </a:rPr>
              <a:t>Further discussion expected in October meeting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9/7/2017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35000"/>
            <a:ext cx="10688515" cy="5541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Future PLWG Meeting Dates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smtClean="0"/>
              <a:t>Oct 18, 2017</a:t>
            </a:r>
          </a:p>
          <a:p>
            <a:r>
              <a:rPr lang="en-US" sz="3200" dirty="0" smtClean="0"/>
              <a:t>Nov 13, 2017</a:t>
            </a:r>
          </a:p>
          <a:p>
            <a:r>
              <a:rPr lang="en-US" sz="3200" dirty="0" smtClean="0"/>
              <a:t>Dec 15, 2017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9/7/2017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5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129</Words>
  <Application>Microsoft Office PowerPoint</Application>
  <PresentationFormat>Widescreen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PLWG Report to ROS</vt:lpstr>
      <vt:lpstr>PowerPoint Presentation</vt:lpstr>
      <vt:lpstr>PowerPoint Presentation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PLWG Chair</cp:lastModifiedBy>
  <cp:revision>98</cp:revision>
  <dcterms:created xsi:type="dcterms:W3CDTF">2016-08-31T14:31:10Z</dcterms:created>
  <dcterms:modified xsi:type="dcterms:W3CDTF">2017-09-25T14:41:51Z</dcterms:modified>
</cp:coreProperties>
</file>