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10</a:t>
            </a:r>
            <a:r>
              <a:rPr lang="en-US" sz="2000" b="1" dirty="0" smtClean="0"/>
              <a:t>/04/2017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10</a:t>
            </a:r>
            <a:r>
              <a:rPr lang="en-US" dirty="0" smtClean="0"/>
              <a:t>/10/2017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0295"/>
              </p:ext>
            </p:extLst>
          </p:nvPr>
        </p:nvGraphicFramePr>
        <p:xfrm>
          <a:off x="609600" y="1295400"/>
          <a:ext cx="7886700" cy="4252131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57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July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July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July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523650"/>
              </p:ext>
            </p:extLst>
          </p:nvPr>
        </p:nvGraphicFramePr>
        <p:xfrm>
          <a:off x="2158998" y="10525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1,645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25413"/>
              </p:ext>
            </p:extLst>
          </p:nvPr>
        </p:nvGraphicFramePr>
        <p:xfrm>
          <a:off x="4152899" y="51815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9" y="51815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July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615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4385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592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80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July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10/10/17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9232</TotalTime>
  <Words>1105</Words>
  <Application>Microsoft Office PowerPoint</Application>
  <PresentationFormat>On-screen Show (4:3)</PresentationFormat>
  <Paragraphs>357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July 2017 - IAG/IAL Statistics</vt:lpstr>
      <vt:lpstr>Top 10 - July 2017 - IAG/IAL % Greater Than 1% of Enrollments With number of months Greater Than 1%  </vt:lpstr>
      <vt:lpstr>Top 10 - 12 Month Average IAG/IAL % Greater Than 1% of Enrollments thru July 2017 With number of months Greater Than 1% </vt:lpstr>
      <vt:lpstr>Explanation of IAG/IAL Slides Data</vt:lpstr>
      <vt:lpstr>Explanation of IAG/IAL Slides Data (Cont)</vt:lpstr>
      <vt:lpstr>Top - 12 Month Average Rescission % Greater Than 1% of Switches thru July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200</cp:revision>
  <cp:lastPrinted>2016-01-21T20:53:15Z</cp:lastPrinted>
  <dcterms:created xsi:type="dcterms:W3CDTF">2016-01-21T15:20:31Z</dcterms:created>
  <dcterms:modified xsi:type="dcterms:W3CDTF">2017-10-04T19:25:06Z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