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TDSPs </a:t>
            </a:r>
            <a:r>
              <a:rPr lang="en-US" sz="2000" dirty="0" smtClean="0">
                <a:solidFill>
                  <a:prstClr val="black"/>
                </a:solidFill>
              </a:rPr>
              <a:t>are</a:t>
            </a:r>
            <a:r>
              <a:rPr lang="en-US" sz="2000" dirty="0" smtClean="0">
                <a:solidFill>
                  <a:prstClr val="black"/>
                </a:solidFill>
              </a:rPr>
              <a:t> participating </a:t>
            </a:r>
            <a:r>
              <a:rPr lang="en-US" sz="2000" dirty="0" smtClean="0">
                <a:solidFill>
                  <a:prstClr val="black"/>
                </a:solidFill>
              </a:rPr>
              <a:t>in Flight 1017 (AEP, TNMP, Nueces).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1017 signup </a:t>
            </a:r>
            <a:r>
              <a:rPr lang="en-US" sz="2000" dirty="0"/>
              <a:t>d</a:t>
            </a:r>
            <a:r>
              <a:rPr lang="en-US" sz="2000" dirty="0" smtClean="0"/>
              <a:t>eadline was 09/06/17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testing began on 09/12/17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</a:t>
            </a:r>
            <a:r>
              <a:rPr lang="en-US" sz="2000" dirty="0" smtClean="0">
                <a:solidFill>
                  <a:prstClr val="black"/>
                </a:solidFill>
              </a:rPr>
              <a:t>transactions began on 10/02/17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1017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10/13/17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1017 Adhoc 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is 10/13/17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concludes 11/17/17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New CRs are testing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9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655 tasks are scheduled 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4660</TotalTime>
  <Words>90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1017 Preview</vt:lpstr>
      <vt:lpstr>Flight 1017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121</cp:revision>
  <cp:lastPrinted>2016-01-21T20:53:15Z</cp:lastPrinted>
  <dcterms:created xsi:type="dcterms:W3CDTF">2016-01-21T15:20:31Z</dcterms:created>
  <dcterms:modified xsi:type="dcterms:W3CDTF">2017-10-04T19:31:01Z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