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3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8" y="-5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1470025"/>
          </a:xfrm>
        </p:spPr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October 10, </a:t>
            </a:r>
            <a:r>
              <a:rPr lang="en-US" dirty="0" smtClean="0">
                <a:solidFill>
                  <a:schemeClr val="tx1"/>
                </a:solidFill>
              </a:rPr>
              <a:t>2017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August and September </a:t>
            </a:r>
            <a:r>
              <a:rPr lang="en-US" sz="4800" b="1" dirty="0" smtClean="0"/>
              <a:t>2017 Meeting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 smtClean="0"/>
              <a:t>ChangeControl2017_807_New</a:t>
            </a:r>
          </a:p>
          <a:p>
            <a:pPr marL="800100" lvl="3" indent="-342900">
              <a:defRPr/>
            </a:pPr>
            <a:r>
              <a:rPr lang="en-US" dirty="0" smtClean="0"/>
              <a:t>Updates </a:t>
            </a:r>
            <a:r>
              <a:rPr lang="en-US" dirty="0"/>
              <a:t>the language in the CW1 Reject Reason code for 814_09 and 814_12 to support NPRR778, Modifications to Date Change and Cancellation Evaluation Window.—</a:t>
            </a:r>
            <a:r>
              <a:rPr lang="en-US" b="1" dirty="0"/>
              <a:t>Vote</a:t>
            </a:r>
            <a:r>
              <a:rPr lang="en-US" dirty="0"/>
              <a:t> </a:t>
            </a: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ERCOT </a:t>
            </a:r>
            <a:r>
              <a:rPr lang="en-US" dirty="0"/>
              <a:t>Flight </a:t>
            </a:r>
            <a:r>
              <a:rPr lang="en-US" dirty="0" smtClean="0"/>
              <a:t>Update</a:t>
            </a:r>
          </a:p>
          <a:p>
            <a:pPr marL="800100" lvl="3" indent="-342900">
              <a:defRPr/>
            </a:pPr>
            <a:r>
              <a:rPr lang="en-US" dirty="0"/>
              <a:t>2018 Market Flight Test Flight Schedule </a:t>
            </a:r>
            <a:r>
              <a:rPr lang="en-US" dirty="0" smtClean="0"/>
              <a:t>Review--</a:t>
            </a:r>
            <a:r>
              <a:rPr lang="en-US" b="1" dirty="0" smtClean="0"/>
              <a:t>Vote</a:t>
            </a:r>
            <a:endParaRPr lang="en-US" b="1" dirty="0"/>
          </a:p>
          <a:p>
            <a:pPr marL="800100" lvl="3" indent="-342900">
              <a:defRPr/>
            </a:pPr>
            <a:r>
              <a:rPr lang="en-US" dirty="0"/>
              <a:t>MOU01 Script </a:t>
            </a:r>
            <a:r>
              <a:rPr lang="en-US" dirty="0" smtClean="0"/>
              <a:t>Updated</a:t>
            </a:r>
          </a:p>
          <a:p>
            <a:pPr marL="342900" lvl="2" indent="-342900">
              <a:defRPr/>
            </a:pPr>
            <a:r>
              <a:rPr lang="en-US" dirty="0"/>
              <a:t>Discussion Items</a:t>
            </a:r>
          </a:p>
          <a:p>
            <a:pPr marL="800100" lvl="3" indent="-342900">
              <a:defRPr/>
            </a:pPr>
            <a:r>
              <a:rPr lang="en-US" dirty="0" smtClean="0"/>
              <a:t>Language Update—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Vote</a:t>
            </a:r>
          </a:p>
          <a:p>
            <a:pPr marL="1257300" lvl="4" indent="-342900">
              <a:defRPr/>
            </a:pPr>
            <a:r>
              <a:rPr lang="en-US" dirty="0" smtClean="0"/>
              <a:t>Texas </a:t>
            </a:r>
            <a:r>
              <a:rPr lang="en-US" dirty="0"/>
              <a:t>SET Working Group Procedures </a:t>
            </a:r>
            <a:endParaRPr lang="en-US" dirty="0" smtClean="0"/>
          </a:p>
          <a:p>
            <a:pPr marL="1257300" lvl="4" indent="-342900">
              <a:defRPr/>
            </a:pPr>
            <a:r>
              <a:rPr lang="en-US" dirty="0" smtClean="0"/>
              <a:t>Texas </a:t>
            </a:r>
            <a:r>
              <a:rPr lang="en-US" dirty="0"/>
              <a:t>SET Implementation Guides Change Control Process </a:t>
            </a:r>
            <a:endParaRPr lang="en-US" dirty="0" smtClean="0"/>
          </a:p>
          <a:p>
            <a:pPr marL="800100" lvl="3" indent="-342900">
              <a:defRPr/>
            </a:pPr>
            <a:r>
              <a:rPr lang="en-US" dirty="0"/>
              <a:t>820_02, Bank Transaction </a:t>
            </a:r>
            <a:r>
              <a:rPr lang="en-US" dirty="0" smtClean="0"/>
              <a:t>Remarks—Additional Example </a:t>
            </a:r>
            <a:r>
              <a:rPr lang="en-US" dirty="0" smtClean="0"/>
              <a:t>Added</a:t>
            </a: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RMS Assignments</a:t>
            </a:r>
          </a:p>
          <a:p>
            <a:pPr marL="800100" lvl="3" indent="-342900">
              <a:defRPr/>
            </a:pPr>
            <a:r>
              <a:rPr lang="en-US" dirty="0" smtClean="0"/>
              <a:t>NPRR839, Clarification of ERCOT Forwarding of Consumption and Other Data and Impact Analysis—</a:t>
            </a:r>
            <a:r>
              <a:rPr lang="en-US" b="1" dirty="0" smtClean="0"/>
              <a:t>Vote</a:t>
            </a:r>
            <a:r>
              <a:rPr lang="en-US" dirty="0" smtClean="0"/>
              <a:t> </a:t>
            </a:r>
          </a:p>
          <a:p>
            <a:pPr marL="800100" lvl="3" indent="-342900">
              <a:defRPr/>
            </a:pPr>
            <a:r>
              <a:rPr lang="en-US" dirty="0" smtClean="0"/>
              <a:t>RMG Safety NET Timelines—RMGRR </a:t>
            </a:r>
            <a:r>
              <a:rPr lang="en-US" b="1" i="1" dirty="0" smtClean="0"/>
              <a:t>Under PUCT Staff Review</a:t>
            </a:r>
            <a:endParaRPr lang="en-US" b="1" i="1" dirty="0" smtClean="0"/>
          </a:p>
          <a:p>
            <a:pPr marL="800100" lvl="3" indent="-342900">
              <a:defRPr/>
            </a:pPr>
            <a:r>
              <a:rPr lang="en-US" dirty="0"/>
              <a:t>Market Testing NPRR778, Modifications to Date Change / Cancellation Evaluation Window--Script </a:t>
            </a:r>
            <a:r>
              <a:rPr lang="en-US" dirty="0" smtClean="0"/>
              <a:t>Review and Consensus </a:t>
            </a:r>
            <a:endParaRPr lang="en-US" dirty="0"/>
          </a:p>
          <a:p>
            <a:pPr marL="800100" lvl="3" indent="-342900">
              <a:defRPr/>
            </a:pPr>
            <a:endParaRPr lang="en-US" dirty="0"/>
          </a:p>
          <a:p>
            <a:pPr marL="342900" lvl="2" indent="-342900">
              <a:defRPr/>
            </a:pPr>
            <a:endParaRPr lang="en-US" dirty="0"/>
          </a:p>
          <a:p>
            <a:pPr marL="342900" lvl="2" indent="-342900">
              <a:buClr>
                <a:schemeClr val="bg1"/>
              </a:buClr>
              <a:defRPr/>
            </a:pPr>
            <a:endParaRPr lang="en-US" dirty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0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 smtClean="0">
                <a:effectLst/>
              </a:rPr>
              <a:t>Next Meeting </a:t>
            </a:r>
            <a:r>
              <a:rPr lang="en-US" b="1" dirty="0" smtClean="0">
                <a:effectLst/>
              </a:rPr>
              <a:t>October </a:t>
            </a:r>
            <a:r>
              <a:rPr lang="en-US" b="1" dirty="0" smtClean="0">
                <a:effectLst/>
              </a:rPr>
              <a:t>19, </a:t>
            </a:r>
            <a:r>
              <a:rPr lang="en-US" b="1" dirty="0" smtClean="0">
                <a:effectLst/>
              </a:rPr>
              <a:t>2017</a:t>
            </a:r>
            <a:br>
              <a:rPr lang="en-US" b="1" dirty="0" smtClean="0">
                <a:effectLst/>
              </a:rPr>
            </a:br>
            <a:r>
              <a:rPr lang="en-US" b="1" dirty="0" smtClean="0"/>
              <a:t>Joint TDTMS / TX SET</a:t>
            </a:r>
            <a:r>
              <a:rPr lang="en-US" b="1" dirty="0" smtClean="0">
                <a:effectLst/>
              </a:rPr>
              <a:t/>
            </a:r>
            <a:br>
              <a:rPr lang="en-US" b="1" dirty="0" smtClean="0">
                <a:effectLst/>
              </a:rPr>
            </a:br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sz="4800" b="1" dirty="0"/>
              <a:t>Any questions?</a:t>
            </a:r>
            <a:endParaRPr lang="en-US" sz="4800" b="1" dirty="0" smtClean="0"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124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Update to RMS</vt:lpstr>
      <vt:lpstr>PowerPoint Presentation</vt:lpstr>
      <vt:lpstr>  Next Meeting October 19, 2017 Joint TDTMS / TX SET  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DARTNMP08182017</cp:lastModifiedBy>
  <cp:revision>79</cp:revision>
  <dcterms:created xsi:type="dcterms:W3CDTF">2015-12-11T22:27:18Z</dcterms:created>
  <dcterms:modified xsi:type="dcterms:W3CDTF">2017-09-22T17:18:26Z</dcterms:modified>
</cp:coreProperties>
</file>