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8"/>
  </p:notesMasterIdLst>
  <p:sldIdLst>
    <p:sldId id="260" r:id="rId3"/>
    <p:sldId id="262" r:id="rId4"/>
    <p:sldId id="261" r:id="rId5"/>
    <p:sldId id="268" r:id="rId6"/>
    <p:sldId id="267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er, Ed" initials="EG" lastIdx="0" clrIdx="0">
    <p:extLst>
      <p:ext uri="{19B8F6BF-5375-455C-9EA6-DF929625EA0E}">
        <p15:presenceInfo xmlns:p15="http://schemas.microsoft.com/office/powerpoint/2012/main" userId="Geer, E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188171-04CB-42EB-ACCB-3C623CA6408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95BB6E-AB4B-452E-AF96-E6518834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41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647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22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37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7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6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Summary of GIC Model Development </a:t>
            </a:r>
            <a:r>
              <a:rPr lang="en-US" sz="3200" b="1" dirty="0">
                <a:solidFill>
                  <a:prstClr val="black"/>
                </a:solidFill>
              </a:rPr>
              <a:t>@</a:t>
            </a:r>
            <a:r>
              <a:rPr lang="en-US" sz="3200" b="1" dirty="0" smtClean="0">
                <a:solidFill>
                  <a:prstClr val="black"/>
                </a:solidFill>
              </a:rPr>
              <a:t> 09/28/2017</a:t>
            </a:r>
            <a:endParaRPr lang="en-US" sz="3200" b="1" dirty="0">
              <a:solidFill>
                <a:prstClr val="black"/>
              </a:solidFill>
            </a:endParaRPr>
          </a:p>
          <a:p>
            <a:endParaRPr lang="en-US" sz="2000" b="1" dirty="0">
              <a:solidFill>
                <a:prstClr val="black"/>
              </a:solidFill>
            </a:endParaRPr>
          </a:p>
          <a:p>
            <a:pPr algn="ctr"/>
            <a:r>
              <a:rPr lang="en-US" sz="2000" b="1" dirty="0">
                <a:solidFill>
                  <a:prstClr val="black"/>
                </a:solidFill>
              </a:rPr>
              <a:t>Presentation </a:t>
            </a:r>
            <a:r>
              <a:rPr lang="en-US" sz="2000" b="1" dirty="0" smtClean="0">
                <a:solidFill>
                  <a:prstClr val="black"/>
                </a:solidFill>
              </a:rPr>
              <a:t>to PGDTF</a:t>
            </a:r>
            <a:endParaRPr lang="en-US" sz="2000" b="1" dirty="0">
              <a:solidFill>
                <a:prstClr val="black"/>
              </a:solidFill>
            </a:endParaRPr>
          </a:p>
          <a:p>
            <a:endParaRPr lang="en-US" sz="2000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Qiuli Yu and Leslie Williams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ERCOT</a:t>
            </a:r>
            <a:endParaRPr lang="en-US" b="1" dirty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September 28, 2017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5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449104"/>
              </p:ext>
            </p:extLst>
          </p:nvPr>
        </p:nvGraphicFramePr>
        <p:xfrm>
          <a:off x="1171072" y="2863516"/>
          <a:ext cx="2928354" cy="1226761"/>
        </p:xfrm>
        <a:graphic>
          <a:graphicData uri="http://schemas.openxmlformats.org/drawingml/2006/table">
            <a:tbl>
              <a:tblPr/>
              <a:tblGrid>
                <a:gridCol w="883830"/>
                <a:gridCol w="681508"/>
                <a:gridCol w="681508"/>
                <a:gridCol w="681508"/>
              </a:tblGrid>
              <a:tr h="302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Substation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650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Branch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2719136" y="664811"/>
            <a:ext cx="7130715" cy="53834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accent1"/>
                </a:solidFill>
              </a:rPr>
              <a:t>RARF Update On </a:t>
            </a:r>
            <a:r>
              <a:rPr lang="en-US" sz="2800" b="1" dirty="0" smtClean="0">
                <a:solidFill>
                  <a:schemeClr val="accent1"/>
                </a:solidFill>
              </a:rPr>
              <a:t>September 26 </a:t>
            </a:r>
            <a:r>
              <a:rPr lang="en-US" sz="2800" b="1" dirty="0">
                <a:solidFill>
                  <a:schemeClr val="accent1"/>
                </a:solidFill>
              </a:rPr>
              <a:t>of 2017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496" y="1787439"/>
            <a:ext cx="6727848" cy="404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19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558" y="303863"/>
            <a:ext cx="10531642" cy="518318"/>
          </a:xfrm>
        </p:spPr>
        <p:txBody>
          <a:bodyPr/>
          <a:lstStyle/>
          <a:p>
            <a:r>
              <a:rPr lang="en-US" dirty="0" smtClean="0"/>
              <a:t>TSPs GIC Data Correction Update </a:t>
            </a:r>
            <a:r>
              <a:rPr lang="en-US" dirty="0"/>
              <a:t>On </a:t>
            </a:r>
            <a:r>
              <a:rPr lang="en-US" dirty="0" smtClean="0"/>
              <a:t>September 26 </a:t>
            </a:r>
            <a:r>
              <a:rPr lang="en-US" dirty="0"/>
              <a:t>of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558" y="1612232"/>
            <a:ext cx="5518485" cy="45158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Duplicate substation numbers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Bus-Substation Mapping missing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Buses of Transformers are not in the same substation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Around 40 </a:t>
            </a:r>
            <a:r>
              <a:rPr lang="en-US" sz="1800" dirty="0"/>
              <a:t>Transformers have the </a:t>
            </a:r>
            <a:r>
              <a:rPr lang="en-US" sz="1800" dirty="0" smtClean="0"/>
              <a:t>issue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844716" y="1495526"/>
            <a:ext cx="4973052" cy="391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189621" y="1717307"/>
            <a:ext cx="3521242" cy="777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765735"/>
              </p:ext>
            </p:extLst>
          </p:nvPr>
        </p:nvGraphicFramePr>
        <p:xfrm>
          <a:off x="6185234" y="1091060"/>
          <a:ext cx="4361448" cy="5037024"/>
        </p:xfrm>
        <a:graphic>
          <a:graphicData uri="http://schemas.openxmlformats.org/drawingml/2006/table">
            <a:tbl>
              <a:tblPr/>
              <a:tblGrid>
                <a:gridCol w="1761408"/>
                <a:gridCol w="1758603"/>
                <a:gridCol w="841437"/>
              </a:tblGrid>
              <a:tr h="2546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TSP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5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Bus-Substation mapping Errors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Substation Duplicates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GPLMPA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TAEN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TAEPTC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Incomplete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TBPUB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Just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have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contact information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TBREC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Incomplete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TBTU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Received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TCPSE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TDME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Received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TEXLATSP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Incomplete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TGSEC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Incomplete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TLCRA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TLSTR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TONCOR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Incomplete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TRAYBN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Incomplete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TSLND1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TSTEC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TTNMP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Received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39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9558" y="529471"/>
            <a:ext cx="7483642" cy="518318"/>
          </a:xfrm>
        </p:spPr>
        <p:txBody>
          <a:bodyPr/>
          <a:lstStyle/>
          <a:p>
            <a:r>
              <a:rPr lang="en-US" dirty="0" smtClean="0"/>
              <a:t>Next Step During GIC Model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958" y="1748588"/>
            <a:ext cx="10766926" cy="35934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In </a:t>
            </a:r>
            <a:r>
              <a:rPr lang="en-US" sz="2000" dirty="0"/>
              <a:t>the next step, ERCOT </a:t>
            </a:r>
            <a:r>
              <a:rPr lang="en-US" sz="2000" dirty="0" smtClean="0"/>
              <a:t>will focus 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Resolve substation number duplicates again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Complete bus-substation </a:t>
            </a:r>
            <a:r>
              <a:rPr lang="en-US" sz="1800" dirty="0"/>
              <a:t>mapping </a:t>
            </a:r>
            <a:r>
              <a:rPr lang="en-US" sz="1800" dirty="0" smtClean="0"/>
              <a:t>again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Transformer </a:t>
            </a:r>
            <a:r>
              <a:rPr lang="en-US" sz="1800" dirty="0"/>
              <a:t>table integration – use transformer data from TSPs and REs to replace default data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Expected efforts from TSPs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ERCOT will </a:t>
            </a:r>
            <a:r>
              <a:rPr lang="en-US" sz="1800" dirty="0" smtClean="0"/>
              <a:t>send requests to related TSPs asking data completion/correction</a:t>
            </a:r>
            <a:endParaRPr lang="en-US" sz="1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 smtClean="0"/>
              <a:t>TSPs correct the data issues and submit GIC input update in timely manner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932391"/>
            <a:ext cx="3638549" cy="495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0351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8044</TotalTime>
  <Words>199</Words>
  <Application>Microsoft Office PowerPoint</Application>
  <PresentationFormat>Widescreen</PresentationFormat>
  <Paragraphs>99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1_Office Theme</vt:lpstr>
      <vt:lpstr>1_Custom Design</vt:lpstr>
      <vt:lpstr>PowerPoint Presentation</vt:lpstr>
      <vt:lpstr>PowerPoint Presentation</vt:lpstr>
      <vt:lpstr>TSPs GIC Data Correction Update On September 26 of 2017</vt:lpstr>
      <vt:lpstr>Next Step During GIC Model Development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Yu, Qiuli</dc:creator>
  <cp:lastModifiedBy>Yu, Qiuli</cp:lastModifiedBy>
  <cp:revision>68</cp:revision>
  <cp:lastPrinted>2017-09-27T23:05:09Z</cp:lastPrinted>
  <dcterms:created xsi:type="dcterms:W3CDTF">2017-06-06T14:46:50Z</dcterms:created>
  <dcterms:modified xsi:type="dcterms:W3CDTF">2017-09-28T14:39:49Z</dcterms:modified>
</cp:coreProperties>
</file>