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27, 2017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Requalification will take place </a:t>
            </a:r>
            <a:r>
              <a:rPr lang="da-DK" dirty="0"/>
              <a:t>September 18 – December 8, 2017</a:t>
            </a:r>
            <a:endParaRPr lang="en-US" dirty="0"/>
          </a:p>
          <a:p>
            <a:endParaRPr lang="en-US" dirty="0"/>
          </a:p>
          <a:p>
            <a:r>
              <a:rPr lang="en-US" dirty="0"/>
              <a:t>MVA/MW conversion process</a:t>
            </a:r>
          </a:p>
          <a:p>
            <a:pPr lvl="1"/>
            <a:r>
              <a:rPr lang="en-US" dirty="0"/>
              <a:t>ERCOT has a designed a solution to address the issue and is determining the implementation path</a:t>
            </a:r>
          </a:p>
          <a:p>
            <a:endParaRPr lang="en-US" dirty="0"/>
          </a:p>
          <a:p>
            <a:r>
              <a:rPr lang="en-US" dirty="0"/>
              <a:t>Generation Scenarios for Panhandle GTC</a:t>
            </a:r>
          </a:p>
          <a:p>
            <a:pPr lvl="1"/>
            <a:r>
              <a:rPr lang="en-US" dirty="0"/>
              <a:t>The group had further discussions on market participant wishes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55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Congestion Management Working Group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Energy</cp:lastModifiedBy>
  <cp:revision>26</cp:revision>
  <dcterms:created xsi:type="dcterms:W3CDTF">2017-04-04T23:56:13Z</dcterms:created>
  <dcterms:modified xsi:type="dcterms:W3CDTF">2017-09-20T23:29:31Z</dcterms:modified>
</cp:coreProperties>
</file>