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87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28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204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673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5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636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889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686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366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579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80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63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15243-23E4-4C68-8C5A-3364207FA3CD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01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Congestion Management Working Group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September 27, 2017</a:t>
            </a:r>
          </a:p>
        </p:txBody>
      </p:sp>
    </p:spTree>
    <p:extLst>
      <p:ext uri="{BB962C8B-B14F-4D97-AF65-F5344CB8AC3E}">
        <p14:creationId xmlns:p14="http://schemas.microsoft.com/office/powerpoint/2010/main" val="828577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dirty="0"/>
              <a:t>CRR Framework Update</a:t>
            </a:r>
          </a:p>
          <a:p>
            <a:pPr lvl="1"/>
            <a:r>
              <a:rPr lang="en-US" dirty="0"/>
              <a:t>Requalification will take place </a:t>
            </a:r>
            <a:r>
              <a:rPr lang="da-DK" dirty="0"/>
              <a:t>September 18 – December 8, 2017</a:t>
            </a:r>
            <a:endParaRPr lang="en-US" dirty="0"/>
          </a:p>
          <a:p>
            <a:endParaRPr lang="en-US" dirty="0"/>
          </a:p>
          <a:p>
            <a:r>
              <a:rPr lang="en-US" dirty="0"/>
              <a:t>MVA/MW conversion process</a:t>
            </a:r>
          </a:p>
          <a:p>
            <a:pPr lvl="1"/>
            <a:r>
              <a:rPr lang="en-US" dirty="0"/>
              <a:t>ERCOT has a designed a solution to address the issue and is determining the implementation path</a:t>
            </a:r>
          </a:p>
          <a:p>
            <a:endParaRPr lang="en-US" dirty="0"/>
          </a:p>
          <a:p>
            <a:r>
              <a:rPr lang="en-US" dirty="0"/>
              <a:t>Generation Scenarios for Panhandle GTC</a:t>
            </a:r>
          </a:p>
          <a:p>
            <a:pPr lvl="1"/>
            <a:r>
              <a:rPr lang="en-US" dirty="0"/>
              <a:t>The group had further discussions on market participant wishes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345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2672</TotalTime>
  <Words>55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Congestion Management Working Group</vt:lpstr>
      <vt:lpstr>PowerPoint Presentation</vt:lpstr>
    </vt:vector>
  </TitlesOfParts>
  <Company>EFH Corporate Services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Ian</dc:creator>
  <cp:lastModifiedBy>Luminant Energy</cp:lastModifiedBy>
  <cp:revision>26</cp:revision>
  <dcterms:created xsi:type="dcterms:W3CDTF">2017-04-04T23:56:13Z</dcterms:created>
  <dcterms:modified xsi:type="dcterms:W3CDTF">2017-09-20T23:29:31Z</dcterms:modified>
</cp:coreProperties>
</file>