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61" r:id="rId4"/>
    <p:sldId id="265" r:id="rId5"/>
    <p:sldId id="266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19399C-0AE1-434E-955F-80ABAAFD71C9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ACCF98-2580-4CE3-AE3A-9A143708E2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41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2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8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9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9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7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3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7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CE5-7D5A-43F6-B9F5-5E391D2AF710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4D3B-6842-4773-B010-12F0E020E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0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CRR Credit Calculator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Credit Working Group and Market Credit Working Group</a:t>
            </a:r>
          </a:p>
          <a:p>
            <a:r>
              <a:rPr lang="en-US" dirty="0"/>
              <a:t>September 20, 2017</a:t>
            </a:r>
          </a:p>
        </p:txBody>
      </p:sp>
    </p:spTree>
    <p:extLst>
      <p:ext uri="{BB962C8B-B14F-4D97-AF65-F5344CB8AC3E}">
        <p14:creationId xmlns:p14="http://schemas.microsoft.com/office/powerpoint/2010/main" val="403511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CRR Credit Dynamics	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auction has ~360,000 (600 points, 600x600) unique paths to be bid on.  </a:t>
            </a:r>
          </a:p>
          <a:p>
            <a:endParaRPr lang="en-US" dirty="0"/>
          </a:p>
          <a:p>
            <a:r>
              <a:rPr lang="en-US" dirty="0"/>
              <a:t>Looking at the most recent auctions:</a:t>
            </a:r>
          </a:p>
          <a:p>
            <a:pPr lvl="1"/>
            <a:r>
              <a:rPr lang="en-US" dirty="0"/>
              <a:t>Oct Monthly Credit Coefficients posted on MIS for 2,813 paths</a:t>
            </a:r>
          </a:p>
          <a:p>
            <a:pPr lvl="1"/>
            <a:r>
              <a:rPr lang="en-US" dirty="0"/>
              <a:t>Last rolling auction was Seq. 4 1</a:t>
            </a:r>
            <a:r>
              <a:rPr lang="en-US" baseline="30000" dirty="0"/>
              <a:t>st</a:t>
            </a:r>
            <a:r>
              <a:rPr lang="en-US" dirty="0"/>
              <a:t>6 2019: there were no credit coefficients posted on MIS for market participants to use, as this was the first time 2019 CRRs were open to biding</a:t>
            </a:r>
          </a:p>
          <a:p>
            <a:pPr lvl="1"/>
            <a:r>
              <a:rPr lang="en-US" dirty="0"/>
              <a:t>Next previous rolling auction Seq. 3 2</a:t>
            </a:r>
            <a:r>
              <a:rPr lang="en-US" baseline="30000" dirty="0"/>
              <a:t>nd</a:t>
            </a:r>
            <a:r>
              <a:rPr lang="en-US" dirty="0"/>
              <a:t> 6 2018 Credit Coefficients posted on MIS for 6,845 paths</a:t>
            </a:r>
          </a:p>
        </p:txBody>
      </p:sp>
    </p:spTree>
    <p:extLst>
      <p:ext uri="{BB962C8B-B14F-4D97-AF65-F5344CB8AC3E}">
        <p14:creationId xmlns:p14="http://schemas.microsoft.com/office/powerpoint/2010/main" val="223484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1 – Better information on ERCOT website – update calculation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39558"/>
            <a:ext cx="10515601" cy="4202468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This does not address the main issue of missing ACI99/ACP values.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Requires market participants to estimate the credit requirements internally which can:</a:t>
            </a:r>
          </a:p>
          <a:p>
            <a:pPr lvl="1"/>
            <a:r>
              <a:rPr lang="en-US" dirty="0"/>
              <a:t>Be error prone\impossible due to missing coefficients</a:t>
            </a:r>
          </a:p>
          <a:p>
            <a:pPr lvl="1"/>
            <a:r>
              <a:rPr lang="en-US" dirty="0"/>
              <a:t>Can result in overlocking</a:t>
            </a:r>
          </a:p>
          <a:p>
            <a:pPr lvl="1"/>
            <a:r>
              <a:rPr lang="en-US" dirty="0"/>
              <a:t>Can result in limited or under bidding from market participants due to the inability to calculate credit requirements internally </a:t>
            </a:r>
          </a:p>
        </p:txBody>
      </p:sp>
    </p:spTree>
    <p:extLst>
      <p:ext uri="{BB962C8B-B14F-4D97-AF65-F5344CB8AC3E}">
        <p14:creationId xmlns:p14="http://schemas.microsoft.com/office/powerpoint/2010/main" val="285632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2 – ERCOT to provide calculator outside of CRR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39558"/>
            <a:ext cx="10515601" cy="4202468"/>
          </a:xfrm>
        </p:spPr>
        <p:txBody>
          <a:bodyPr>
            <a:normAutofit lnSpcReduction="10000"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If ERCOT is providing a calculator, why not just provide it within the CRR system to get more accurate results.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Unclear if this option would have all ACI99/ACP values available or if participant must upload/provide.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This option would only be an aid and decoupled from the system actually calculating credit exposure which could lead to a lack of faith in the tool.</a:t>
            </a:r>
          </a:p>
        </p:txBody>
      </p:sp>
    </p:spTree>
    <p:extLst>
      <p:ext uri="{BB962C8B-B14F-4D97-AF65-F5344CB8AC3E}">
        <p14:creationId xmlns:p14="http://schemas.microsoft.com/office/powerpoint/2010/main" val="64818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3 – CRR Calculator (vendor solution)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39558"/>
            <a:ext cx="10515601" cy="4202468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This option encompasses all the needs.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Market Participants would have the most information and maximize their bidding.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A higher confidence in market participant’s credit requirements should result in higher CRR values to load.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7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296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CRR Credit Calculator</vt:lpstr>
      <vt:lpstr>Current CRR Credit Dynamics </vt:lpstr>
      <vt:lpstr>Option 1 – Better information on ERCOT website – update calculation methodology</vt:lpstr>
      <vt:lpstr>Option 2 – ERCOT to provide calculator outside of CRR system</vt:lpstr>
      <vt:lpstr>Option 3 – CRR Calculator (vendor solution)</vt:lpstr>
    </vt:vector>
  </TitlesOfParts>
  <Company>EFH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Ordonez, Camilo</dc:creator>
  <cp:lastModifiedBy>Luminant Energy</cp:lastModifiedBy>
  <cp:revision>39</cp:revision>
  <cp:lastPrinted>2017-04-04T18:40:30Z</cp:lastPrinted>
  <dcterms:created xsi:type="dcterms:W3CDTF">2017-04-03T16:00:35Z</dcterms:created>
  <dcterms:modified xsi:type="dcterms:W3CDTF">2017-09-18T19:29:58Z</dcterms:modified>
</cp:coreProperties>
</file>