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8"/>
  </p:notesMasterIdLst>
  <p:handoutMasterIdLst>
    <p:handoutMasterId r:id="rId9"/>
  </p:handoutMasterIdLst>
  <p:sldIdLst>
    <p:sldId id="274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30" d="100"/>
          <a:sy n="130" d="100"/>
        </p:scale>
        <p:origin x="1074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9/14/2017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259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1800" dirty="0" smtClean="0"/>
              <a:t>NPRRs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799"/>
            <a:ext cx="8534400" cy="6469063"/>
          </a:xfrm>
        </p:spPr>
        <p:txBody>
          <a:bodyPr/>
          <a:lstStyle/>
          <a:p>
            <a:endParaRPr lang="en-US" sz="1200" b="1" dirty="0" smtClean="0"/>
          </a:p>
          <a:p>
            <a:pPr marL="0" indent="0">
              <a:buNone/>
            </a:pPr>
            <a:endParaRPr lang="en-US" sz="1400" b="1" dirty="0" smtClean="0"/>
          </a:p>
          <a:p>
            <a:pPr marL="0" indent="0">
              <a:buNone/>
            </a:pPr>
            <a:r>
              <a:rPr lang="en-US" sz="1400" b="1" dirty="0" smtClean="0"/>
              <a:t>821NPRR </a:t>
            </a:r>
            <a:r>
              <a:rPr lang="en-US" sz="1400" b="1" dirty="0"/>
              <a:t>Elimination of the CRR Deration Process for Resource Node to Hub or Load Zone CRRs.  </a:t>
            </a:r>
            <a:r>
              <a:rPr lang="en-US" sz="1400" dirty="0"/>
              <a:t>This Nodal Protocol Revision Request (NPRR) eliminates the Congestion Revenue Right (CRR) deration process for Resource Node to Hub or Load Zone CRRs.  </a:t>
            </a:r>
            <a:r>
              <a:rPr lang="en-US" sz="1400" dirty="0" smtClean="0"/>
              <a:t> </a:t>
            </a:r>
            <a:endParaRPr lang="en-US" sz="1400" b="1" dirty="0"/>
          </a:p>
          <a:p>
            <a:pPr marL="0" indent="0">
              <a:buNone/>
            </a:pPr>
            <a:endParaRPr lang="en-US" sz="1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38712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dcmitype/"/>
    <ds:schemaRef ds:uri="c34af464-7aa1-4edd-9be4-83dffc1cb926"/>
    <ds:schemaRef ds:uri="http://schemas.microsoft.com/office/2006/metadata/properties"/>
    <ds:schemaRef ds:uri="http://schemas.microsoft.com/office/infopath/2007/PartnerControl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</TotalTime>
  <Words>20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1_Custom Design</vt:lpstr>
      <vt:lpstr>Office Theme</vt:lpstr>
      <vt:lpstr>Custom Design</vt:lpstr>
      <vt:lpstr>NPRRs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51</cp:revision>
  <cp:lastPrinted>2016-01-21T20:53:15Z</cp:lastPrinted>
  <dcterms:created xsi:type="dcterms:W3CDTF">2016-01-21T15:20:31Z</dcterms:created>
  <dcterms:modified xsi:type="dcterms:W3CDTF">2017-09-14T18:02:35Z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