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89" d="100"/>
          <a:sy n="89" d="100"/>
        </p:scale>
        <p:origin x="1080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3 TDSPs will participate in Flight 1017 (AEP, TNMP, Nueces).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1017 signup </a:t>
            </a:r>
            <a:r>
              <a:rPr lang="en-US" sz="2000" dirty="0"/>
              <a:t>d</a:t>
            </a:r>
            <a:r>
              <a:rPr lang="en-US" sz="2000" dirty="0" smtClean="0"/>
              <a:t>eadline was 09/06/17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Connectivity </a:t>
            </a:r>
            <a:r>
              <a:rPr lang="en-US" sz="2000" dirty="0" smtClean="0"/>
              <a:t>testing began on 09/12/17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will begin on 10/02/17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1017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10/13/17 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Flight 1017 Adhoc signup </a:t>
            </a:r>
            <a:r>
              <a:rPr lang="en-US" sz="2000" dirty="0">
                <a:solidFill>
                  <a:prstClr val="black"/>
                </a:solidFill>
              </a:rPr>
              <a:t>d</a:t>
            </a:r>
            <a:r>
              <a:rPr lang="en-US" sz="2000" dirty="0" smtClean="0">
                <a:solidFill>
                  <a:prstClr val="black"/>
                </a:solidFill>
              </a:rPr>
              <a:t>eadline is 10/13/17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</a:t>
            </a:r>
            <a:r>
              <a:rPr lang="en-US" sz="2000" dirty="0" smtClean="0">
                <a:solidFill>
                  <a:prstClr val="black"/>
                </a:solidFill>
              </a:rPr>
              <a:t>eriod concludes 11/17/17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09/19/17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1017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319832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8 </a:t>
            </a:r>
            <a:r>
              <a:rPr lang="en-US" sz="2000" dirty="0" smtClean="0">
                <a:solidFill>
                  <a:prstClr val="black"/>
                </a:solidFill>
              </a:rPr>
              <a:t>New CRs are testing 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9 existing CRs are testing</a:t>
            </a: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1032 tasks are 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09/19/17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4648</TotalTime>
  <Words>93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1017 Preview</vt:lpstr>
      <vt:lpstr>Flight 1017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118</cp:revision>
  <cp:lastPrinted>2016-01-21T20:53:15Z</cp:lastPrinted>
  <dcterms:created xsi:type="dcterms:W3CDTF">2016-01-21T15:20:31Z</dcterms:created>
  <dcterms:modified xsi:type="dcterms:W3CDTF">2017-09-14T14:05:09Z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