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0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8752" autoAdjust="0"/>
  </p:normalViewPr>
  <p:slideViewPr>
    <p:cSldViewPr showGuides="1">
      <p:cViewPr varScale="1">
        <p:scale>
          <a:sx n="97" d="100"/>
          <a:sy n="97" d="100"/>
        </p:scale>
        <p:origin x="432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44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197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Prioritization Review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September 14,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786125"/>
              </p:ext>
            </p:extLst>
          </p:nvPr>
        </p:nvGraphicFramePr>
        <p:xfrm>
          <a:off x="77753" y="1132117"/>
          <a:ext cx="8991599" cy="1539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NPRR830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Revision of 4-Coincident Peak Methodology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Sept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$120k-$160k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NPRR749 </a:t>
                      </a:r>
                      <a:r>
                        <a:rPr lang="en-US" sz="1050" dirty="0" smtClean="0"/>
                        <a:t>– Option Cost for Outstanding CRRs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Feb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$40k-$60k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Saracen Energy West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95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www.w3.org/XML/1998/namespace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32951</TotalTime>
  <Words>65</Words>
  <Application>Microsoft Office PowerPoint</Application>
  <PresentationFormat>On-screen Show (4:3)</PresentationFormat>
  <Paragraphs>22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Approved Revision Requests “Not Started” – Planned to Start in Future Months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279</cp:revision>
  <cp:lastPrinted>2016-11-02T13:19:35Z</cp:lastPrinted>
  <dcterms:created xsi:type="dcterms:W3CDTF">2016-01-21T15:20:31Z</dcterms:created>
  <dcterms:modified xsi:type="dcterms:W3CDTF">2017-09-13T20:24:30Z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