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09/14/17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85000" lnSpcReduction="20000"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NPRR807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NPRR814</a:t>
            </a:r>
            <a:r>
              <a:rPr lang="en-US" sz="2000" dirty="0">
                <a:solidFill>
                  <a:schemeClr val="tx1"/>
                </a:solidFill>
              </a:rPr>
              <a:t>, Modify Black Start Procurement Cycle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NPRR819</a:t>
            </a:r>
            <a:r>
              <a:rPr lang="en-US" sz="2000" dirty="0">
                <a:solidFill>
                  <a:schemeClr val="tx1"/>
                </a:solidFill>
              </a:rPr>
              <a:t>, Resettlement Clean-Ups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NPRR828</a:t>
            </a:r>
            <a:r>
              <a:rPr lang="en-US" sz="2000" dirty="0">
                <a:solidFill>
                  <a:schemeClr val="tx1"/>
                </a:solidFill>
              </a:rPr>
              <a:t>, Include Fast Frequency Response as a Subset of Responsive Reserve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NPRR832</a:t>
            </a:r>
            <a:r>
              <a:rPr lang="en-US" sz="2000" dirty="0">
                <a:solidFill>
                  <a:schemeClr val="tx1"/>
                </a:solidFill>
              </a:rPr>
              <a:t>, Disallow PTP Obligation Bids and DAM Energy Bids that Sink at Private Use Network Settlement Points Without a Load Distribution Factor – URGENT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NPRR834</a:t>
            </a:r>
            <a:r>
              <a:rPr lang="en-US" sz="2000" dirty="0">
                <a:solidFill>
                  <a:schemeClr val="tx1"/>
                </a:solidFill>
              </a:rPr>
              <a:t>, Clarifications for Repossessions of CRRs by ERCOT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NPRR835</a:t>
            </a:r>
            <a:r>
              <a:rPr lang="en-US" sz="2000" dirty="0">
                <a:solidFill>
                  <a:schemeClr val="tx1"/>
                </a:solidFill>
              </a:rPr>
              <a:t>, Removing the Capacity Limits from Resources Providing Fast Responding Regulation Service (FRRS)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NPRR837</a:t>
            </a:r>
            <a:r>
              <a:rPr lang="en-US" sz="2000" dirty="0">
                <a:solidFill>
                  <a:schemeClr val="tx1"/>
                </a:solidFill>
              </a:rPr>
              <a:t>, Regional Planning Group (RPG) Process Reform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NPRR839</a:t>
            </a:r>
            <a:r>
              <a:rPr lang="en-US" sz="2000" dirty="0">
                <a:solidFill>
                  <a:schemeClr val="tx1"/>
                </a:solidFill>
              </a:rPr>
              <a:t>, Clarification of ERCOT Forwarding of Consumption and Other Data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NPRR841</a:t>
            </a:r>
            <a:r>
              <a:rPr lang="en-US" sz="2000" dirty="0">
                <a:solidFill>
                  <a:schemeClr val="tx1"/>
                </a:solidFill>
              </a:rPr>
              <a:t>, Real-Time Adjustments to Day-Ahead Make Whole Payments due to Ancillary Services Infeasibility Charges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NPRR842</a:t>
            </a:r>
            <a:r>
              <a:rPr lang="en-US" sz="2000" dirty="0">
                <a:solidFill>
                  <a:schemeClr val="tx1"/>
                </a:solidFill>
              </a:rPr>
              <a:t>, Study Area Load Information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NPRR843</a:t>
            </a:r>
            <a:r>
              <a:rPr lang="en-US" sz="2000" dirty="0">
                <a:solidFill>
                  <a:schemeClr val="tx1"/>
                </a:solidFill>
              </a:rPr>
              <a:t>, Short-Term System Adequacy and AS Offer Disclosure Reports Additions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NPRR844</a:t>
            </a:r>
            <a:r>
              <a:rPr lang="en-US" sz="2000" dirty="0">
                <a:solidFill>
                  <a:schemeClr val="tx1"/>
                </a:solidFill>
              </a:rPr>
              <a:t>, Clarification to Outage Report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NPRR845</a:t>
            </a:r>
            <a:r>
              <a:rPr lang="en-US" sz="2000" dirty="0">
                <a:solidFill>
                  <a:schemeClr val="tx1"/>
                </a:solidFill>
              </a:rPr>
              <a:t>, RMR Process and Agreement Revisions (WMS)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221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09/14/17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86</cp:revision>
  <dcterms:created xsi:type="dcterms:W3CDTF">2012-06-21T12:05:52Z</dcterms:created>
  <dcterms:modified xsi:type="dcterms:W3CDTF">2017-09-12T16:07:57Z</dcterms:modified>
</cp:coreProperties>
</file>