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51" autoAdjust="0"/>
  </p:normalViewPr>
  <p:slideViewPr>
    <p:cSldViewPr showGuides="1"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Market Update</a:t>
            </a:r>
            <a:endParaRPr lang="en-US" b="1" dirty="0"/>
          </a:p>
          <a:p>
            <a:r>
              <a:rPr lang="en-US" b="1" dirty="0" smtClean="0"/>
              <a:t>QSE Managers Working Group</a:t>
            </a:r>
          </a:p>
          <a:p>
            <a:endParaRPr lang="en-US" dirty="0"/>
          </a:p>
          <a:p>
            <a:r>
              <a:rPr lang="en-US" dirty="0" smtClean="0"/>
              <a:t>Market Analysis</a:t>
            </a:r>
            <a:endParaRPr lang="en-US" dirty="0"/>
          </a:p>
          <a:p>
            <a:r>
              <a:rPr lang="en-US" dirty="0" smtClean="0"/>
              <a:t>9/15/2017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777" y="1371600"/>
            <a:ext cx="8644445" cy="1218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2979094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Insufficiency shown above and in MIS reports caused by </a:t>
            </a:r>
            <a:r>
              <a:rPr lang="en-US" dirty="0" smtClean="0"/>
              <a:t>rounding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 smtClean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04800" y="1558131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 smtClean="0"/>
              <a:t>No manual overrides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2515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openxmlformats.org/package/2006/metadata/core-properties"/>
    <ds:schemaRef ds:uri="c34af464-7aa1-4edd-9be4-83dffc1cb926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2745</TotalTime>
  <Words>36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Chang, Sean</cp:lastModifiedBy>
  <cp:revision>110</cp:revision>
  <cp:lastPrinted>2016-01-21T20:53:15Z</cp:lastPrinted>
  <dcterms:created xsi:type="dcterms:W3CDTF">2016-01-21T15:20:31Z</dcterms:created>
  <dcterms:modified xsi:type="dcterms:W3CDTF">2017-09-11T14:35:55Z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