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288" r:id="rId10"/>
    <p:sldId id="289" r:id="rId11"/>
    <p:sldId id="290" r:id="rId12"/>
    <p:sldId id="294" r:id="rId13"/>
    <p:sldId id="295" r:id="rId14"/>
    <p:sldId id="29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86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873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12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2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August 2017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85% </a:t>
            </a:r>
            <a:r>
              <a:rPr lang="en-US" altLang="en-US" dirty="0" smtClean="0"/>
              <a:t>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5418938"/>
              </p:ext>
            </p:extLst>
          </p:nvPr>
        </p:nvGraphicFramePr>
        <p:xfrm>
          <a:off x="533400" y="1066800"/>
          <a:ext cx="8153399" cy="217434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19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.45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82.35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 </a:t>
            </a:r>
            <a:r>
              <a:rPr lang="en-US" altLang="en-US" dirty="0" smtClean="0"/>
              <a:t>August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4904784"/>
              </p:ext>
            </p:extLst>
          </p:nvPr>
        </p:nvGraphicFramePr>
        <p:xfrm>
          <a:off x="304800" y="1066800"/>
          <a:ext cx="8534400" cy="3154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84.18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98.97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84.37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2.53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4,086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2,726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22.83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114.73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681.50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≥ 95% 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269300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0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r>
              <a:rPr lang="en-US" dirty="0" smtClean="0"/>
              <a:t>5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246227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≥ 95% </a:t>
            </a:r>
            <a:r>
              <a:rPr lang="en-US" altLang="en-US" dirty="0" smtClean="0"/>
              <a:t>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764625"/>
              </p:ext>
            </p:extLst>
          </p:nvPr>
        </p:nvGraphicFramePr>
        <p:xfrm>
          <a:off x="533400" y="973580"/>
          <a:ext cx="8153399" cy="30256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1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363988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8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</a:t>
            </a:r>
            <a:r>
              <a:rPr lang="en-US" altLang="en-US" dirty="0" smtClean="0"/>
              <a:t>&lt; 95% 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931896"/>
              </p:ext>
            </p:extLst>
          </p:nvPr>
        </p:nvGraphicFramePr>
        <p:xfrm>
          <a:off x="533400" y="973580"/>
          <a:ext cx="8153399" cy="525843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889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10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GREDP &lt; 95% </a:t>
            </a:r>
            <a:r>
              <a:rPr lang="en-US" altLang="en-US" dirty="0" smtClean="0"/>
              <a:t>August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419704"/>
              </p:ext>
            </p:extLst>
          </p:nvPr>
        </p:nvGraphicFramePr>
        <p:xfrm>
          <a:off x="533400" y="973580"/>
          <a:ext cx="8153399" cy="190921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79281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2,315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2,983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77.68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2009</TotalTime>
  <Words>628</Words>
  <Application>Microsoft Office PowerPoint</Application>
  <PresentationFormat>On-screen Show (4:3)</PresentationFormat>
  <Paragraphs>404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August 2017 </vt:lpstr>
      <vt:lpstr>IRR Summary August 2017</vt:lpstr>
      <vt:lpstr>IRR GREDP ≥ 95% August 2017 </vt:lpstr>
      <vt:lpstr>IRR GREDP ≥ 95% August 2017 </vt:lpstr>
      <vt:lpstr>IRR GREDP ≥ 95% August 2017 </vt:lpstr>
      <vt:lpstr>IRR GREDP &lt; 95% August 2017 </vt:lpstr>
      <vt:lpstr>IRR GREDP &lt; 95% August 2017 </vt:lpstr>
      <vt:lpstr>IRR GREDP &lt; 95% August 2017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187</cp:revision>
  <cp:lastPrinted>2016-01-21T20:53:15Z</cp:lastPrinted>
  <dcterms:created xsi:type="dcterms:W3CDTF">2016-01-21T15:20:31Z</dcterms:created>
  <dcterms:modified xsi:type="dcterms:W3CDTF">2017-09-01T16:07:33Z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