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3" r:id="rId9"/>
    <p:sldId id="265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7" d="100"/>
          <a:sy n="117" d="100"/>
        </p:scale>
        <p:origin x="85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23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98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7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18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ERCOT EMS Working Group</a:t>
            </a:r>
          </a:p>
          <a:p>
            <a:endParaRPr lang="en-US" dirty="0"/>
          </a:p>
          <a:p>
            <a:r>
              <a:rPr lang="en-US" dirty="0" smtClean="0"/>
              <a:t>Steve White</a:t>
            </a:r>
            <a:endParaRPr lang="en-US" dirty="0"/>
          </a:p>
          <a:p>
            <a:r>
              <a:rPr lang="en-US" dirty="0" smtClean="0"/>
              <a:t>Manager, EMMS Production Support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September </a:t>
            </a:r>
            <a:r>
              <a:rPr lang="en-US" dirty="0" smtClean="0"/>
              <a:t>7, 2017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5066"/>
          </a:xfrm>
        </p:spPr>
        <p:txBody>
          <a:bodyPr/>
          <a:lstStyle/>
          <a:p>
            <a:r>
              <a:rPr lang="en-US" dirty="0" smtClean="0"/>
              <a:t>ERCOT EMS </a:t>
            </a:r>
            <a:r>
              <a:rPr lang="en-US" dirty="0"/>
              <a:t>Working Group - Overview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" y="838200"/>
            <a:ext cx="84582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Established EMS Working Group under ERCOT “Other Groups”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Provide </a:t>
            </a:r>
            <a:r>
              <a:rPr lang="en-US" sz="2400" dirty="0"/>
              <a:t>a forum to share experiences with EMS changes such as upgrades, cutover experiences and cyber security practices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Identify </a:t>
            </a:r>
            <a:r>
              <a:rPr lang="en-US" sz="2400" dirty="0"/>
              <a:t>and share best practices in different areas of EMS like Software, Hardware, Networking, Change Management, Maintenance and support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Review of ERCOT Region and NERC EMS Events and </a:t>
            </a:r>
            <a:r>
              <a:rPr lang="en-US" sz="2400" dirty="0"/>
              <a:t>L</a:t>
            </a:r>
            <a:r>
              <a:rPr lang="en-US" sz="2400" dirty="0" smtClean="0"/>
              <a:t>essons Learned</a:t>
            </a:r>
          </a:p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5066"/>
          </a:xfrm>
        </p:spPr>
        <p:txBody>
          <a:bodyPr/>
          <a:lstStyle/>
          <a:p>
            <a:r>
              <a:rPr lang="en-US" dirty="0" smtClean="0"/>
              <a:t>ERCOT EMS </a:t>
            </a:r>
            <a:r>
              <a:rPr lang="en-US" dirty="0"/>
              <a:t>Working Group - Status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828800"/>
            <a:ext cx="8305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Charter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Review in Progress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Submit to ROS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r>
              <a:rPr lang="en-US" sz="2400" dirty="0"/>
              <a:t>Regular </a:t>
            </a:r>
            <a:r>
              <a:rPr lang="en-US" sz="2400" dirty="0" smtClean="0"/>
              <a:t>scheduled meetings and conference calls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Least Annual Face to Face</a:t>
            </a:r>
            <a:endParaRPr lang="en-US" sz="2400" dirty="0"/>
          </a:p>
          <a:p>
            <a:pPr lvl="1"/>
            <a:r>
              <a:rPr lang="en-US" sz="2400" dirty="0"/>
              <a:t>	</a:t>
            </a:r>
          </a:p>
          <a:p>
            <a:pPr lvl="1"/>
            <a:r>
              <a:rPr lang="en-US" sz="2400" dirty="0" smtClean="0"/>
              <a:t>ERCOT EMS Situational Awareness Work Shop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714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5066"/>
          </a:xfrm>
        </p:spPr>
        <p:txBody>
          <a:bodyPr/>
          <a:lstStyle/>
          <a:p>
            <a:r>
              <a:rPr lang="en-US" dirty="0" smtClean="0"/>
              <a:t>ERCOT EMS </a:t>
            </a:r>
            <a:r>
              <a:rPr lang="en-US" dirty="0"/>
              <a:t>Working Group - </a:t>
            </a:r>
            <a:r>
              <a:rPr lang="en-US" dirty="0" smtClean="0"/>
              <a:t>Membership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44780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/>
          </a:p>
          <a:p>
            <a:pPr lvl="1"/>
            <a:r>
              <a:rPr lang="en-US" sz="2400" dirty="0" smtClean="0"/>
              <a:t>Membership QSE and TO’s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Entities </a:t>
            </a:r>
            <a:r>
              <a:rPr lang="en-US" sz="2400" dirty="0"/>
              <a:t>are encouraged to identify both a primary and alternate representative</a:t>
            </a:r>
            <a:r>
              <a:rPr lang="en-US" sz="2400" dirty="0" smtClean="0"/>
              <a:t>.</a:t>
            </a:r>
          </a:p>
          <a:p>
            <a:pPr lvl="2"/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Request QSE and TO representatives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Send contact info to swhite@ercot.com</a:t>
            </a:r>
          </a:p>
          <a:p>
            <a:pPr lvl="1"/>
            <a:endParaRPr lang="en-US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6968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5433218"/>
          </a:xfrm>
        </p:spPr>
        <p:txBody>
          <a:bodyPr/>
          <a:lstStyle/>
          <a:p>
            <a:pPr marL="457200" lvl="1" indent="0">
              <a:buNone/>
            </a:pP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ERCOT EMS Working Group</a:t>
            </a:r>
            <a:endParaRPr lang="en-US" dirty="0"/>
          </a:p>
        </p:txBody>
      </p:sp>
      <p:pic>
        <p:nvPicPr>
          <p:cNvPr id="6" name="Picture 4" descr="C:\Users\sbadri\AppData\Local\Microsoft\Windows\Temporary Internet Files\Content.IE5\TMYD3QM7\question-blue-circ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28950"/>
            <a:ext cx="3381375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47787" y="1386682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Enhance Situational Awareness for EMS Systems and Applications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55227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13726</TotalTime>
  <Words>162</Words>
  <Application>Microsoft Office PowerPoint</Application>
  <PresentationFormat>On-screen Show (4:3)</PresentationFormat>
  <Paragraphs>44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ERCOT EMS Working Group - Overview</vt:lpstr>
      <vt:lpstr>ERCOT EMS Working Group - Status</vt:lpstr>
      <vt:lpstr>ERCOT EMS Working Group - Membership</vt:lpstr>
      <vt:lpstr>ERCOT EMS Working Group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White, Steve</cp:lastModifiedBy>
  <cp:revision>110</cp:revision>
  <cp:lastPrinted>2016-01-21T20:53:15Z</cp:lastPrinted>
  <dcterms:created xsi:type="dcterms:W3CDTF">2016-01-21T15:20:31Z</dcterms:created>
  <dcterms:modified xsi:type="dcterms:W3CDTF">2017-09-06T22:32:22Z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