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8"/>
  </p:notesMasterIdLst>
  <p:sldIdLst>
    <p:sldId id="260" r:id="rId3"/>
    <p:sldId id="262" r:id="rId4"/>
    <p:sldId id="261" r:id="rId5"/>
    <p:sldId id="268" r:id="rId6"/>
    <p:sldId id="26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er, Ed" initials="EG" lastIdx="0" clrIdx="0">
    <p:extLst>
      <p:ext uri="{19B8F6BF-5375-455C-9EA6-DF929625EA0E}">
        <p15:presenceInfo xmlns:p15="http://schemas.microsoft.com/office/powerpoint/2012/main" userId="Geer, E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1188171-04CB-42EB-ACCB-3C623CA64083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95BB6E-AB4B-452E-AF96-E65188345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741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47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22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37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7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6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Summary of GIC Model Development </a:t>
            </a:r>
            <a:r>
              <a:rPr lang="en-US" sz="3200" b="1" dirty="0">
                <a:solidFill>
                  <a:prstClr val="black"/>
                </a:solidFill>
              </a:rPr>
              <a:t>@</a:t>
            </a:r>
            <a:r>
              <a:rPr lang="en-US" sz="3200" b="1" dirty="0" smtClean="0">
                <a:solidFill>
                  <a:prstClr val="black"/>
                </a:solidFill>
              </a:rPr>
              <a:t> 08/24/2017</a:t>
            </a:r>
            <a:endParaRPr lang="en-US" sz="3200" b="1" dirty="0">
              <a:solidFill>
                <a:prstClr val="black"/>
              </a:solidFill>
            </a:endParaRPr>
          </a:p>
          <a:p>
            <a:endParaRPr lang="en-US" sz="2000" b="1" dirty="0">
              <a:solidFill>
                <a:prstClr val="black"/>
              </a:solidFill>
            </a:endParaRPr>
          </a:p>
          <a:p>
            <a:pPr algn="ctr"/>
            <a:r>
              <a:rPr lang="en-US" sz="2000" b="1" dirty="0">
                <a:solidFill>
                  <a:prstClr val="black"/>
                </a:solidFill>
              </a:rPr>
              <a:t>Presentation </a:t>
            </a:r>
            <a:r>
              <a:rPr lang="en-US" sz="2000" b="1" dirty="0" smtClean="0">
                <a:solidFill>
                  <a:prstClr val="black"/>
                </a:solidFill>
              </a:rPr>
              <a:t>to PGDTF</a:t>
            </a:r>
            <a:endParaRPr lang="en-US" sz="2000" b="1" dirty="0">
              <a:solidFill>
                <a:prstClr val="black"/>
              </a:solidFill>
            </a:endParaRPr>
          </a:p>
          <a:p>
            <a:endParaRPr lang="en-US" sz="2000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Qiuli Yu and Leslie Williams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ERCOT</a:t>
            </a:r>
            <a:endParaRPr lang="en-US" b="1" dirty="0">
              <a:solidFill>
                <a:prstClr val="black"/>
              </a:solidFill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b="1" dirty="0" smtClean="0">
                <a:solidFill>
                  <a:prstClr val="black"/>
                </a:solidFill>
              </a:rPr>
              <a:t>August 24, 2017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00260"/>
              </p:ext>
            </p:extLst>
          </p:nvPr>
        </p:nvGraphicFramePr>
        <p:xfrm>
          <a:off x="1724525" y="2943726"/>
          <a:ext cx="2928354" cy="1226761"/>
        </p:xfrm>
        <a:graphic>
          <a:graphicData uri="http://schemas.openxmlformats.org/drawingml/2006/table">
            <a:tbl>
              <a:tblPr/>
              <a:tblGrid>
                <a:gridCol w="883830"/>
                <a:gridCol w="681508"/>
                <a:gridCol w="681508"/>
                <a:gridCol w="681508"/>
              </a:tblGrid>
              <a:tr h="30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Substation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Transformer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Branch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3104148" y="921484"/>
            <a:ext cx="6342926" cy="53834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accent1"/>
                </a:solidFill>
              </a:rPr>
              <a:t>RARF Update On August </a:t>
            </a:r>
            <a:r>
              <a:rPr lang="en-US" sz="2800" b="1" dirty="0" smtClean="0">
                <a:solidFill>
                  <a:schemeClr val="accent1"/>
                </a:solidFill>
              </a:rPr>
              <a:t>23 </a:t>
            </a:r>
            <a:r>
              <a:rPr lang="en-US" sz="2800" b="1" dirty="0">
                <a:solidFill>
                  <a:schemeClr val="accent1"/>
                </a:solidFill>
              </a:rPr>
              <a:t>of 2017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516" y="2083268"/>
            <a:ext cx="5915137" cy="355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19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9327" y="319905"/>
            <a:ext cx="7804484" cy="518318"/>
          </a:xfrm>
        </p:spPr>
        <p:txBody>
          <a:bodyPr/>
          <a:lstStyle/>
          <a:p>
            <a:r>
              <a:rPr lang="en-US" dirty="0" smtClean="0"/>
              <a:t>TSPs GIC Data Update </a:t>
            </a:r>
            <a:r>
              <a:rPr lang="en-US" dirty="0"/>
              <a:t>On August </a:t>
            </a:r>
            <a:r>
              <a:rPr lang="en-US" dirty="0" smtClean="0"/>
              <a:t>23 </a:t>
            </a:r>
            <a:r>
              <a:rPr lang="en-US" dirty="0"/>
              <a:t>of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89" y="906379"/>
            <a:ext cx="10221494" cy="523774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Duplicate substation numbers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31 substations </a:t>
            </a:r>
            <a:r>
              <a:rPr lang="en-US" sz="1800" dirty="0"/>
              <a:t>(owned by 7 </a:t>
            </a:r>
            <a:r>
              <a:rPr lang="en-US" sz="1800" dirty="0" smtClean="0"/>
              <a:t>TSPs</a:t>
            </a:r>
            <a:r>
              <a:rPr lang="en-US" sz="1800" dirty="0" smtClean="0"/>
              <a:t>) have </a:t>
            </a:r>
            <a:r>
              <a:rPr lang="en-US" sz="1800" dirty="0"/>
              <a:t>duplicate substation numbers </a:t>
            </a:r>
            <a:r>
              <a:rPr lang="en-US" sz="1800" dirty="0" smtClean="0"/>
              <a:t>(89 records)</a:t>
            </a:r>
            <a:endParaRPr lang="en-US" sz="1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5 TSPs have corrected the </a:t>
            </a:r>
            <a:r>
              <a:rPr lang="en-US" sz="1800" dirty="0" smtClean="0"/>
              <a:t>issue </a:t>
            </a:r>
            <a:endParaRPr lang="en-US" sz="1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Till 08/23/2017</a:t>
            </a:r>
            <a:r>
              <a:rPr lang="en-US" sz="1800" dirty="0"/>
              <a:t>, 5</a:t>
            </a:r>
            <a:r>
              <a:rPr lang="en-US" sz="1800" dirty="0" smtClean="0"/>
              <a:t> substations </a:t>
            </a:r>
            <a:r>
              <a:rPr lang="en-US" sz="1800" dirty="0"/>
              <a:t>have duplicate substation numbers </a:t>
            </a:r>
            <a:r>
              <a:rPr lang="en-US" sz="1800" dirty="0" smtClean="0"/>
              <a:t>(10 </a:t>
            </a:r>
            <a:r>
              <a:rPr lang="en-US" sz="1800" dirty="0"/>
              <a:t>records</a:t>
            </a:r>
            <a:r>
              <a:rPr lang="en-US" sz="1800" dirty="0" smtClean="0"/>
              <a:t>)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Bus-Substation Mapping missing</a:t>
            </a:r>
            <a:endParaRPr lang="en-US" sz="20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Total 7296 buses, in which there are 6154 buses owned by TSPs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In 6154 TSPs’ buses, 984 buses are missing substations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ERCOT will send out the list of 984 </a:t>
            </a:r>
            <a:r>
              <a:rPr lang="en-US" sz="1800" dirty="0" smtClean="0"/>
              <a:t>buses (probably beginning of next week)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Buses of Transformers are not in the same substation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44 Transformers have the </a:t>
            </a:r>
            <a:r>
              <a:rPr lang="en-US" sz="1800" dirty="0" smtClean="0"/>
              <a:t>issue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ERCOT </a:t>
            </a:r>
            <a:r>
              <a:rPr lang="en-US" sz="1800" dirty="0"/>
              <a:t>will send out the list of these </a:t>
            </a:r>
            <a:r>
              <a:rPr lang="en-US" sz="1800" dirty="0"/>
              <a:t>transformers (probably beginning of next week)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39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495" y="387103"/>
            <a:ext cx="7483642" cy="518318"/>
          </a:xfrm>
        </p:spPr>
        <p:txBody>
          <a:bodyPr/>
          <a:lstStyle/>
          <a:p>
            <a:r>
              <a:rPr lang="en-US" dirty="0" smtClean="0"/>
              <a:t>Next Step During GIC Model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874" y="905421"/>
            <a:ext cx="10766926" cy="5351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In the first step, ERCOT focus 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Substation table development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Bus-substation mapping </a:t>
            </a:r>
            <a:r>
              <a:rPr lang="en-US" sz="1800" dirty="0" smtClean="0"/>
              <a:t>completion</a:t>
            </a:r>
            <a:endParaRPr lang="en-US" sz="1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Other tables (transformer, branch, and fixed shunt) -- Default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For </a:t>
            </a:r>
            <a:r>
              <a:rPr lang="en-US" sz="2000" dirty="0"/>
              <a:t>the next step, ERCOT </a:t>
            </a:r>
            <a:r>
              <a:rPr lang="en-US" sz="2000" dirty="0" smtClean="0"/>
              <a:t>will focus 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Transformer table integration – use transformer data from TSPs and REs to replace default data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Branch </a:t>
            </a:r>
            <a:r>
              <a:rPr lang="en-US" sz="1800" dirty="0"/>
              <a:t>table integration – use </a:t>
            </a:r>
            <a:r>
              <a:rPr lang="en-US" sz="1800" dirty="0"/>
              <a:t>branch </a:t>
            </a:r>
            <a:r>
              <a:rPr lang="en-US" sz="1800" dirty="0"/>
              <a:t>data from TSPs and REs to replace default </a:t>
            </a:r>
            <a:r>
              <a:rPr lang="en-US" sz="1800" dirty="0"/>
              <a:t>data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Expected efforts from TSPs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ERCOT will review transformer and branch data from all TSPs</a:t>
            </a:r>
            <a:endParaRPr lang="en-US" sz="1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ERCOT will contact TSPs if finding any </a:t>
            </a:r>
            <a:r>
              <a:rPr lang="en-US" sz="1800" dirty="0"/>
              <a:t>transformer and branch </a:t>
            </a:r>
            <a:r>
              <a:rPr lang="en-US" sz="1800" dirty="0"/>
              <a:t>data </a:t>
            </a:r>
            <a:r>
              <a:rPr lang="en-US" sz="1800" dirty="0" smtClean="0"/>
              <a:t>issues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 smtClean="0"/>
              <a:t>TSPs correct the data issues timely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1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932391"/>
            <a:ext cx="3638549" cy="495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0351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6825</TotalTime>
  <Words>272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1_Office Theme</vt:lpstr>
      <vt:lpstr>1_Custom Design</vt:lpstr>
      <vt:lpstr>PowerPoint Presentation</vt:lpstr>
      <vt:lpstr>PowerPoint Presentation</vt:lpstr>
      <vt:lpstr>TSPs GIC Data Update On August 23 of 2017</vt:lpstr>
      <vt:lpstr>Next Step During GIC Model Development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Yu, Qiuli</dc:creator>
  <cp:lastModifiedBy>Yu, Qiuli</cp:lastModifiedBy>
  <cp:revision>53</cp:revision>
  <cp:lastPrinted>2017-08-23T20:39:17Z</cp:lastPrinted>
  <dcterms:created xsi:type="dcterms:W3CDTF">2017-06-06T14:46:50Z</dcterms:created>
  <dcterms:modified xsi:type="dcterms:W3CDTF">2017-08-23T22:34:48Z</dcterms:modified>
</cp:coreProperties>
</file>