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70" r:id="rId3"/>
    <p:sldId id="271" r:id="rId4"/>
    <p:sldId id="27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67549" autoAdjust="0"/>
  </p:normalViewPr>
  <p:slideViewPr>
    <p:cSldViewPr snapToGrid="0">
      <p:cViewPr varScale="1">
        <p:scale>
          <a:sx n="60" d="100"/>
          <a:sy n="60" d="100"/>
        </p:scale>
        <p:origin x="155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F3D7E3-B8C8-41BC-B734-02B348E15B7E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A1D27-1E10-48FF-9173-A772E3F23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245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A1D27-1E10-48FF-9173-A772E3F23D2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022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A1D27-1E10-48FF-9173-A772E3F23D2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1917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A1D27-1E10-48FF-9173-A772E3F23D2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3412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A1D27-1E10-48FF-9173-A772E3F23D2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71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ounded Rectangle 6"/>
          <p:cNvSpPr/>
          <p:nvPr userDrawn="1"/>
        </p:nvSpPr>
        <p:spPr>
          <a:xfrm>
            <a:off x="295275" y="161925"/>
            <a:ext cx="11572875" cy="655955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363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282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567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ounded Rectangle 8"/>
          <p:cNvSpPr/>
          <p:nvPr userDrawn="1"/>
        </p:nvSpPr>
        <p:spPr>
          <a:xfrm>
            <a:off x="295275" y="161925"/>
            <a:ext cx="11572875" cy="655955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730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ounded Rectangle 6"/>
          <p:cNvSpPr/>
          <p:nvPr userDrawn="1"/>
        </p:nvSpPr>
        <p:spPr>
          <a:xfrm>
            <a:off x="295275" y="219075"/>
            <a:ext cx="11572875" cy="650240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2815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ounded Rectangle 7"/>
          <p:cNvSpPr/>
          <p:nvPr userDrawn="1"/>
        </p:nvSpPr>
        <p:spPr>
          <a:xfrm>
            <a:off x="295275" y="133350"/>
            <a:ext cx="11572875" cy="6588125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238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ounded Rectangle 9"/>
          <p:cNvSpPr/>
          <p:nvPr userDrawn="1"/>
        </p:nvSpPr>
        <p:spPr>
          <a:xfrm>
            <a:off x="295275" y="142875"/>
            <a:ext cx="11572875" cy="657860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6057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ounded Rectangle 5"/>
          <p:cNvSpPr/>
          <p:nvPr userDrawn="1"/>
        </p:nvSpPr>
        <p:spPr>
          <a:xfrm>
            <a:off x="295275" y="123825"/>
            <a:ext cx="11572875" cy="659765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606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ounded Rectangle 4"/>
          <p:cNvSpPr/>
          <p:nvPr userDrawn="1"/>
        </p:nvSpPr>
        <p:spPr>
          <a:xfrm>
            <a:off x="295275" y="142875"/>
            <a:ext cx="11572875" cy="657860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44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486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310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10/6/2016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848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PLWG Report to ROS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September 7,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78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635000"/>
            <a:ext cx="10688515" cy="5541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rgbClr val="0070C0"/>
                </a:solidFill>
              </a:rPr>
              <a:t>ROS </a:t>
            </a:r>
            <a:r>
              <a:rPr lang="en-US" sz="3200" dirty="0" smtClean="0">
                <a:solidFill>
                  <a:srgbClr val="0070C0"/>
                </a:solidFill>
              </a:rPr>
              <a:t>Assignment</a:t>
            </a:r>
            <a:endParaRPr lang="en-US" sz="3200" dirty="0">
              <a:solidFill>
                <a:srgbClr val="0070C0"/>
              </a:solidFill>
            </a:endParaRPr>
          </a:p>
          <a:p>
            <a:r>
              <a:rPr lang="en-US" sz="3200" dirty="0" smtClean="0"/>
              <a:t>Review PGRR-059 and NPRR-837</a:t>
            </a:r>
          </a:p>
          <a:p>
            <a:pPr lvl="1"/>
            <a:r>
              <a:rPr lang="en-US" sz="2800" dirty="0" smtClean="0"/>
              <a:t>Request </a:t>
            </a:r>
            <a:r>
              <a:rPr lang="en-US" sz="2800" dirty="0" smtClean="0"/>
              <a:t>tabling both for </a:t>
            </a:r>
            <a:r>
              <a:rPr lang="en-US" sz="2800" dirty="0" smtClean="0"/>
              <a:t>further review by PLWG</a:t>
            </a:r>
            <a:endParaRPr lang="en-US" dirty="0"/>
          </a:p>
          <a:p>
            <a:pPr lvl="1"/>
            <a:endParaRPr lang="en-US" sz="2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</a:t>
            </a:r>
            <a:r>
              <a:rPr lang="en-US" dirty="0" smtClean="0"/>
              <a:t>/7/2017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22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635000"/>
            <a:ext cx="10688515" cy="5541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>
                <a:solidFill>
                  <a:srgbClr val="0070C0"/>
                </a:solidFill>
              </a:rPr>
              <a:t>Seeking </a:t>
            </a:r>
            <a:r>
              <a:rPr lang="en-US" sz="3200" dirty="0" smtClean="0">
                <a:solidFill>
                  <a:srgbClr val="0070C0"/>
                </a:solidFill>
              </a:rPr>
              <a:t>ROS direction for the following regarding </a:t>
            </a:r>
            <a:r>
              <a:rPr lang="en-US" sz="3200" dirty="0" smtClean="0">
                <a:solidFill>
                  <a:srgbClr val="0070C0"/>
                </a:solidFill>
              </a:rPr>
              <a:t>NPRR837</a:t>
            </a:r>
            <a:endParaRPr lang="en-US" sz="3200" dirty="0">
              <a:solidFill>
                <a:srgbClr val="0070C0"/>
              </a:solidFill>
            </a:endParaRPr>
          </a:p>
          <a:p>
            <a:r>
              <a:rPr lang="en-US" sz="3200" dirty="0" smtClean="0"/>
              <a:t>Regarding neutral projects for interconnection of new generation.</a:t>
            </a:r>
            <a:r>
              <a:rPr lang="en-US" sz="3200" dirty="0" smtClean="0">
                <a:solidFill>
                  <a:srgbClr val="FF0000"/>
                </a:solidFill>
              </a:rPr>
              <a:t>*</a:t>
            </a:r>
          </a:p>
          <a:p>
            <a:pPr lvl="1"/>
            <a:r>
              <a:rPr lang="en-US" dirty="0"/>
              <a:t>The current </a:t>
            </a:r>
            <a:r>
              <a:rPr lang="en-US" dirty="0" smtClean="0"/>
              <a:t>language in Protocols </a:t>
            </a:r>
            <a:r>
              <a:rPr lang="en-US" dirty="0"/>
              <a:t>(as changed by NPRR809) is as follows: </a:t>
            </a:r>
            <a:r>
              <a:rPr lang="en-US" dirty="0">
                <a:solidFill>
                  <a:srgbClr val="FF0000"/>
                </a:solidFill>
              </a:rPr>
              <a:t>“Projects that are associated with the </a:t>
            </a:r>
            <a:r>
              <a:rPr lang="en-US" u="sng" dirty="0">
                <a:solidFill>
                  <a:srgbClr val="FF0000"/>
                </a:solidFill>
              </a:rPr>
              <a:t>direct</a:t>
            </a:r>
            <a:r>
              <a:rPr lang="en-US" dirty="0">
                <a:solidFill>
                  <a:srgbClr val="FF0000"/>
                </a:solidFill>
              </a:rPr>
              <a:t> interconnection of new generation”</a:t>
            </a:r>
          </a:p>
          <a:p>
            <a:pPr lvl="1"/>
            <a:r>
              <a:rPr lang="en-US" dirty="0"/>
              <a:t>The original </a:t>
            </a:r>
            <a:r>
              <a:rPr lang="en-US" dirty="0" smtClean="0"/>
              <a:t>language </a:t>
            </a:r>
            <a:r>
              <a:rPr lang="en-US" dirty="0"/>
              <a:t>prior to NPRR809 is as follows:  </a:t>
            </a:r>
            <a:r>
              <a:rPr lang="en-US" dirty="0">
                <a:solidFill>
                  <a:srgbClr val="FF0000"/>
                </a:solidFill>
              </a:rPr>
              <a:t>“Projects that are </a:t>
            </a:r>
            <a:r>
              <a:rPr lang="en-US" u="sng" dirty="0">
                <a:solidFill>
                  <a:srgbClr val="FF0000"/>
                </a:solidFill>
              </a:rPr>
              <a:t>directly </a:t>
            </a:r>
            <a:r>
              <a:rPr lang="en-US" dirty="0">
                <a:solidFill>
                  <a:srgbClr val="FF0000"/>
                </a:solidFill>
              </a:rPr>
              <a:t>associated with the interconnection of new generation</a:t>
            </a:r>
            <a:r>
              <a:rPr lang="en-US" dirty="0" smtClean="0">
                <a:solidFill>
                  <a:srgbClr val="FF0000"/>
                </a:solidFill>
              </a:rPr>
              <a:t>”</a:t>
            </a:r>
          </a:p>
          <a:p>
            <a:r>
              <a:rPr lang="en-US" sz="3200" dirty="0" smtClean="0"/>
              <a:t>Clarity is needed as neither version seems to capture the intent. 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*Note: Current Planning Guide language is not changed by NPRR837 for this topic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</a:t>
            </a:r>
            <a:r>
              <a:rPr lang="en-US" dirty="0" smtClean="0"/>
              <a:t>/7/2017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67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635000"/>
            <a:ext cx="10688515" cy="5541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>
                <a:solidFill>
                  <a:srgbClr val="0070C0"/>
                </a:solidFill>
              </a:rPr>
              <a:t>Seeking </a:t>
            </a:r>
            <a:r>
              <a:rPr lang="en-US" sz="3200" dirty="0" smtClean="0">
                <a:solidFill>
                  <a:srgbClr val="0070C0"/>
                </a:solidFill>
              </a:rPr>
              <a:t>ROS direction for the following regarding </a:t>
            </a:r>
            <a:r>
              <a:rPr lang="en-US" sz="3200" dirty="0" smtClean="0">
                <a:solidFill>
                  <a:srgbClr val="0070C0"/>
                </a:solidFill>
              </a:rPr>
              <a:t>NPRR837</a:t>
            </a:r>
            <a:endParaRPr lang="en-US" sz="3200" dirty="0">
              <a:solidFill>
                <a:srgbClr val="0070C0"/>
              </a:solidFill>
            </a:endParaRPr>
          </a:p>
          <a:p>
            <a:r>
              <a:rPr lang="en-US" sz="3200" dirty="0" smtClean="0"/>
              <a:t>Should PLWG pursue discussion on this topic as part of NPRR837?</a:t>
            </a:r>
          </a:p>
          <a:p>
            <a:endParaRPr lang="en-US" sz="3200" dirty="0"/>
          </a:p>
          <a:p>
            <a:endParaRPr lang="en-US" sz="3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</a:t>
            </a:r>
            <a:r>
              <a:rPr lang="en-US" dirty="0" smtClean="0"/>
              <a:t>/7/2017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77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1123</TotalTime>
  <Words>107</Words>
  <Application>Microsoft Office PowerPoint</Application>
  <PresentationFormat>Widescreen</PresentationFormat>
  <Paragraphs>24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PLWG Report to ROS</vt:lpstr>
      <vt:lpstr>PowerPoint Presentation</vt:lpstr>
      <vt:lpstr>PowerPoint Presentation</vt:lpstr>
      <vt:lpstr>PowerPoint Presentation</vt:lpstr>
    </vt:vector>
  </TitlesOfParts>
  <Company>Lower Colorado River Authority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PLWG Report to ROS</dc:title>
  <dc:creator>Charles DeWitt</dc:creator>
  <cp:lastModifiedBy>Kenneth Bowen</cp:lastModifiedBy>
  <cp:revision>92</cp:revision>
  <dcterms:created xsi:type="dcterms:W3CDTF">2016-08-31T14:31:10Z</dcterms:created>
  <dcterms:modified xsi:type="dcterms:W3CDTF">2017-09-05T21:08:35Z</dcterms:modified>
</cp:coreProperties>
</file>