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7549" autoAdjust="0"/>
  </p:normalViewPr>
  <p:slideViewPr>
    <p:cSldViewPr snapToGrid="0">
      <p:cViewPr varScale="1">
        <p:scale>
          <a:sx n="60" d="100"/>
          <a:sy n="60" d="100"/>
        </p:scale>
        <p:origin x="15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4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ROS </a:t>
            </a:r>
            <a:r>
              <a:rPr lang="en-US" sz="3200" dirty="0" smtClean="0">
                <a:solidFill>
                  <a:srgbClr val="0070C0"/>
                </a:solidFill>
              </a:rPr>
              <a:t>Assignment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Review PGRR-059 and NPRR-837</a:t>
            </a:r>
          </a:p>
          <a:p>
            <a:pPr lvl="1"/>
            <a:r>
              <a:rPr lang="en-US" sz="2800" dirty="0" smtClean="0"/>
              <a:t>Request </a:t>
            </a:r>
            <a:r>
              <a:rPr lang="en-US" sz="2800" dirty="0" smtClean="0"/>
              <a:t>tabling both for </a:t>
            </a:r>
            <a:r>
              <a:rPr lang="en-US" sz="2800" dirty="0" smtClean="0"/>
              <a:t>further review by PLWG</a:t>
            </a:r>
            <a:endParaRPr lang="en-US" dirty="0"/>
          </a:p>
          <a:p>
            <a:pPr lvl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Seeking </a:t>
            </a:r>
            <a:r>
              <a:rPr lang="en-US" sz="3200" dirty="0" smtClean="0">
                <a:solidFill>
                  <a:srgbClr val="0070C0"/>
                </a:solidFill>
              </a:rPr>
              <a:t>ROS direction for the following regarding </a:t>
            </a:r>
            <a:r>
              <a:rPr lang="en-US" sz="3200" dirty="0" smtClean="0">
                <a:solidFill>
                  <a:srgbClr val="0070C0"/>
                </a:solidFill>
              </a:rPr>
              <a:t>NPRR837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Regarding neutral projects for interconnection of new generation.</a:t>
            </a:r>
            <a:r>
              <a:rPr lang="en-US" sz="3200" dirty="0" smtClean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dirty="0"/>
              <a:t>The current </a:t>
            </a:r>
            <a:r>
              <a:rPr lang="en-US" dirty="0" smtClean="0"/>
              <a:t>language in Protocols </a:t>
            </a:r>
            <a:r>
              <a:rPr lang="en-US" dirty="0"/>
              <a:t>(as changed by NPRR809) is as follows: </a:t>
            </a:r>
            <a:r>
              <a:rPr lang="en-US" dirty="0">
                <a:solidFill>
                  <a:srgbClr val="FF0000"/>
                </a:solidFill>
              </a:rPr>
              <a:t>“Projects that are associated with the </a:t>
            </a:r>
            <a:r>
              <a:rPr lang="en-US" u="sng" dirty="0">
                <a:solidFill>
                  <a:srgbClr val="FF0000"/>
                </a:solidFill>
              </a:rPr>
              <a:t>direct</a:t>
            </a:r>
            <a:r>
              <a:rPr lang="en-US" dirty="0">
                <a:solidFill>
                  <a:srgbClr val="FF0000"/>
                </a:solidFill>
              </a:rPr>
              <a:t> interconnection of new generation”</a:t>
            </a:r>
          </a:p>
          <a:p>
            <a:pPr lvl="1"/>
            <a:r>
              <a:rPr lang="en-US" dirty="0"/>
              <a:t>The original </a:t>
            </a:r>
            <a:r>
              <a:rPr lang="en-US" dirty="0" smtClean="0"/>
              <a:t>language </a:t>
            </a:r>
            <a:r>
              <a:rPr lang="en-US" dirty="0"/>
              <a:t>prior to NPRR809 is as follows:  </a:t>
            </a:r>
            <a:r>
              <a:rPr lang="en-US" dirty="0">
                <a:solidFill>
                  <a:srgbClr val="FF0000"/>
                </a:solidFill>
              </a:rPr>
              <a:t>“Projects that are </a:t>
            </a:r>
            <a:r>
              <a:rPr lang="en-US" u="sng" dirty="0">
                <a:solidFill>
                  <a:srgbClr val="FF0000"/>
                </a:solidFill>
              </a:rPr>
              <a:t>directly </a:t>
            </a:r>
            <a:r>
              <a:rPr lang="en-US" dirty="0">
                <a:solidFill>
                  <a:srgbClr val="FF0000"/>
                </a:solidFill>
              </a:rPr>
              <a:t>associated with the interconnection of new generation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3200" dirty="0" smtClean="0"/>
              <a:t>Clarity is needed as neither version seems to capture the intent.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*Note: Current Planning Guide language is not changed by NPRR837 for this topic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Seeking </a:t>
            </a:r>
            <a:r>
              <a:rPr lang="en-US" sz="3200" dirty="0" smtClean="0">
                <a:solidFill>
                  <a:srgbClr val="0070C0"/>
                </a:solidFill>
              </a:rPr>
              <a:t>ROS direction for the following regarding </a:t>
            </a:r>
            <a:r>
              <a:rPr lang="en-US" sz="3200" dirty="0" smtClean="0">
                <a:solidFill>
                  <a:srgbClr val="0070C0"/>
                </a:solidFill>
              </a:rPr>
              <a:t>NPRR837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Should PLWG pursue discussion on this topic as part of NPRR837?</a:t>
            </a:r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107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PowerPoint Presentation</vt:lpstr>
      <vt:lpstr>PowerPoint Presentation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Kenneth Bowen</cp:lastModifiedBy>
  <cp:revision>92</cp:revision>
  <dcterms:created xsi:type="dcterms:W3CDTF">2016-08-31T14:31:10Z</dcterms:created>
  <dcterms:modified xsi:type="dcterms:W3CDTF">2017-09-05T21:08:35Z</dcterms:modified>
</cp:coreProperties>
</file>