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Operations Working Group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Chair-Matt Carter</a:t>
            </a:r>
          </a:p>
          <a:p>
            <a:r>
              <a:rPr lang="en-US" dirty="0" smtClean="0"/>
              <a:t>Vice-Chair-Rick Gillean</a:t>
            </a:r>
          </a:p>
          <a:p>
            <a:r>
              <a:rPr lang="en-US" dirty="0" smtClean="0"/>
              <a:t>9/7/2017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800" b="1" u="sng" dirty="0" smtClean="0"/>
              <a:t>NOGRR 169  ,  </a:t>
            </a:r>
            <a:r>
              <a:rPr lang="en-US" sz="2800" dirty="0" smtClean="0"/>
              <a:t>Disturbance </a:t>
            </a:r>
            <a:r>
              <a:rPr lang="en-US" sz="2800" dirty="0"/>
              <a:t>Monitoring Requirements Update to Align with NERC Reliability Standard PRC-002-2.  </a:t>
            </a:r>
            <a:br>
              <a:rPr lang="en-US" sz="2800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OWG reached consensus to endorse NOGRRR 169 with ERCOT’s comments</a:t>
            </a:r>
            <a:r>
              <a:rPr lang="en-US" dirty="0"/>
              <a:t>. 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6575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Update </a:t>
            </a:r>
            <a:r>
              <a:rPr lang="en-US" sz="2800" dirty="0"/>
              <a:t>on Under Frequency Load </a:t>
            </a:r>
            <a:r>
              <a:rPr lang="en-US" sz="2800" dirty="0" smtClean="0"/>
              <a:t>Shed by Matt </a:t>
            </a:r>
            <a:r>
              <a:rPr lang="en-US" sz="2800" dirty="0" err="1" smtClean="0"/>
              <a:t>Merness</a:t>
            </a:r>
            <a:r>
              <a:rPr lang="en-US" sz="2800" dirty="0" smtClean="0"/>
              <a:t>.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+mj-lt"/>
              </a:rPr>
              <a:t>OWG requested and ERCOT </a:t>
            </a:r>
            <a:r>
              <a:rPr lang="en-US" sz="2400" dirty="0">
                <a:latin typeface="+mj-lt"/>
              </a:rPr>
              <a:t>committed to </a:t>
            </a:r>
            <a:r>
              <a:rPr lang="en-US" sz="2400" dirty="0" smtClean="0">
                <a:latin typeface="+mj-lt"/>
              </a:rPr>
              <a:t>bring </a:t>
            </a:r>
            <a:r>
              <a:rPr lang="en-US" sz="2400" dirty="0">
                <a:latin typeface="+mj-lt"/>
              </a:rPr>
              <a:t>back more analysis on ERS to the next OWG </a:t>
            </a:r>
            <a:r>
              <a:rPr lang="en-US" sz="2400" dirty="0" smtClean="0">
                <a:latin typeface="+mj-lt"/>
              </a:rPr>
              <a:t>meeting. OWG </a:t>
            </a:r>
            <a:r>
              <a:rPr lang="en-US" sz="2400" dirty="0">
                <a:latin typeface="+mj-lt"/>
              </a:rPr>
              <a:t>agreed to take one more to review the draft NOGRR before ERCOT officially files it. 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6609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65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Operations Working Group </vt:lpstr>
      <vt:lpstr>  NOGRR 169  ,  Disturbance Monitoring Requirements Update to Align with NERC Reliability Standard PRC-002-2.   </vt:lpstr>
      <vt:lpstr>Update on Under Frequency Load Shed by Matt Merness. 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Carter, Matt</cp:lastModifiedBy>
  <cp:revision>16</cp:revision>
  <dcterms:created xsi:type="dcterms:W3CDTF">2017-05-03T20:12:06Z</dcterms:created>
  <dcterms:modified xsi:type="dcterms:W3CDTF">2017-08-29T15:23:11Z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