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8"/>
  </p:notesMasterIdLst>
  <p:handoutMasterIdLst>
    <p:handoutMasterId r:id="rId9"/>
  </p:handoutMasterIdLst>
  <p:sldIdLst>
    <p:sldId id="260" r:id="rId6"/>
    <p:sldId id="300" r:id="rId7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7" autoAdjust="0"/>
    <p:restoredTop sz="86364" autoAdjust="0"/>
  </p:normalViewPr>
  <p:slideViewPr>
    <p:cSldViewPr snapToGrid="0" snapToObjects="1">
      <p:cViewPr>
        <p:scale>
          <a:sx n="180" d="100"/>
          <a:sy n="180" d="100"/>
        </p:scale>
        <p:origin x="-2424" y="-7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3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65066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8/22/2017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</a:t>
              </a:r>
              <a:r>
                <a:rPr lang="en-US" altLang="en-US" sz="3200" b="1" dirty="0" smtClean="0"/>
                <a:t>August 2017 Report</a:t>
              </a:r>
              <a:endParaRPr lang="en-US" altLang="en-US" sz="3200" b="1" dirty="0"/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 smtClean="0"/>
                <a:t>Alan Bern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</a:t>
              </a:r>
              <a:r>
                <a:rPr lang="en-US" altLang="en-US" sz="2000" dirty="0" smtClean="0"/>
                <a:t>Meeting</a:t>
              </a:r>
            </a:p>
            <a:p>
              <a:pPr eaLnBrk="1" hangingPunct="1"/>
              <a:r>
                <a:rPr lang="en-US" altLang="en-US" sz="2000" dirty="0" smtClean="0"/>
                <a:t>ERCOT </a:t>
              </a:r>
              <a:r>
                <a:rPr lang="en-US" altLang="en-US" sz="2000" dirty="0"/>
                <a:t>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247797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 August 24, 2017 TAC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Non-Voting Informational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09600" y="1740906"/>
            <a:ext cx="8153400" cy="4278312"/>
          </a:xfrm>
        </p:spPr>
        <p:txBody>
          <a:bodyPr/>
          <a:lstStyle/>
          <a:p>
            <a:r>
              <a:rPr lang="en-US" sz="2000" b="1" dirty="0"/>
              <a:t>DC Tie Curtailments for July</a:t>
            </a:r>
          </a:p>
          <a:p>
            <a:pPr lvl="1"/>
            <a:r>
              <a:rPr lang="en-US" sz="1400" b="1" dirty="0" smtClean="0"/>
              <a:t>None</a:t>
            </a:r>
            <a:endParaRPr lang="en-US" sz="2000" b="1" dirty="0" smtClean="0"/>
          </a:p>
          <a:p>
            <a:endParaRPr lang="en-US" sz="2000" b="1" dirty="0"/>
          </a:p>
          <a:p>
            <a:r>
              <a:rPr lang="en-US" sz="2000" b="1" dirty="0" smtClean="0"/>
              <a:t>Joint OWG/CMWG meeting</a:t>
            </a:r>
            <a:endParaRPr lang="en-US" sz="2000" b="1" dirty="0"/>
          </a:p>
          <a:p>
            <a:pPr lvl="1"/>
            <a:r>
              <a:rPr lang="en-US" sz="1400" b="1" dirty="0" smtClean="0"/>
              <a:t>Discuss and evaluate contingencies that could lead to generator islanding</a:t>
            </a:r>
          </a:p>
          <a:p>
            <a:pPr lvl="1"/>
            <a:endParaRPr lang="en-US" sz="1400" b="1" dirty="0"/>
          </a:p>
          <a:p>
            <a:r>
              <a:rPr lang="en-US" sz="2000" b="1" dirty="0" smtClean="0"/>
              <a:t>Southern Cross Joint Workshop</a:t>
            </a:r>
            <a:endParaRPr lang="en-US" sz="2000" b="1" dirty="0"/>
          </a:p>
          <a:p>
            <a:pPr lvl="1"/>
            <a:r>
              <a:rPr lang="en-US" sz="1400" b="1" dirty="0" smtClean="0"/>
              <a:t>09/07/17 at 2 p.m. after ROS meeting to discuss registration</a:t>
            </a:r>
          </a:p>
          <a:p>
            <a:pPr lvl="1"/>
            <a:r>
              <a:rPr lang="en-US" sz="1400" b="1" dirty="0" smtClean="0"/>
              <a:t>ERCOT will bring a separate presentation to ROS and WMS with potential assignments</a:t>
            </a:r>
            <a:endParaRPr lang="en-US" sz="1400" b="1" dirty="0"/>
          </a:p>
          <a:p>
            <a:pPr marL="0" indent="0">
              <a:buNone/>
            </a:pPr>
            <a:endParaRPr lang="en-US" sz="1700" b="1" dirty="0"/>
          </a:p>
          <a:p>
            <a:r>
              <a:rPr lang="en-US" sz="1700" b="1" dirty="0"/>
              <a:t>ROS Review of Working </a:t>
            </a:r>
            <a:r>
              <a:rPr lang="en-US" sz="1700" b="1" dirty="0" smtClean="0"/>
              <a:t>Groups and Task Forces</a:t>
            </a:r>
            <a:endParaRPr lang="en-US" sz="1700" b="1" dirty="0"/>
          </a:p>
          <a:p>
            <a:pPr lvl="1"/>
            <a:r>
              <a:rPr lang="en-US" sz="1400" b="1" dirty="0"/>
              <a:t>All Working Groups </a:t>
            </a:r>
            <a:r>
              <a:rPr lang="en-US" sz="1400" b="1" dirty="0" smtClean="0"/>
              <a:t>and Task Forces were </a:t>
            </a:r>
            <a:r>
              <a:rPr lang="en-US" sz="1400" b="1" dirty="0"/>
              <a:t>deemed </a:t>
            </a:r>
            <a:r>
              <a:rPr lang="en-US" sz="1400" b="1" dirty="0" smtClean="0"/>
              <a:t>necessary</a:t>
            </a:r>
            <a:endParaRPr lang="en-US" sz="1400" b="1" dirty="0">
              <a:solidFill>
                <a:srgbClr val="FF0000"/>
              </a:solidFill>
            </a:endParaRPr>
          </a:p>
          <a:p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1565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 August 24, 2017 TAC Meeting</a:t>
            </a:r>
          </a:p>
        </p:txBody>
      </p:sp>
    </p:spTree>
    <p:extLst>
      <p:ext uri="{BB962C8B-B14F-4D97-AF65-F5344CB8AC3E}">
        <p14:creationId xmlns:p14="http://schemas.microsoft.com/office/powerpoint/2010/main" val="2257900425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8b965130-e3da-4e6b-9b2e-40bd1204f29d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24655</TotalTime>
  <Words>99</Words>
  <Application>Microsoft Office PowerPoint</Application>
  <PresentationFormat>On-screen Show (4:3)</PresentationFormat>
  <Paragraphs>23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Custom Design</vt:lpstr>
      <vt:lpstr>Median</vt:lpstr>
      <vt:lpstr>1_Median</vt:lpstr>
      <vt:lpstr>PowerPoint Presentation</vt:lpstr>
      <vt:lpstr>Non-Voting Informational Items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Bern, Alan</cp:lastModifiedBy>
  <cp:revision>961</cp:revision>
  <cp:lastPrinted>2017-05-22T18:26:12Z</cp:lastPrinted>
  <dcterms:created xsi:type="dcterms:W3CDTF">2010-04-12T23:12:02Z</dcterms:created>
  <dcterms:modified xsi:type="dcterms:W3CDTF">2017-08-22T20:29:17Z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